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
  </p:notesMasterIdLst>
  <p:sldIdLst>
    <p:sldId id="256" r:id="rId3"/>
    <p:sldId id="258" r:id="rId5"/>
    <p:sldId id="259" r:id="rId6"/>
    <p:sldId id="260" r:id="rId7"/>
    <p:sldId id="427" r:id="rId8"/>
    <p:sldId id="297" r:id="rId9"/>
    <p:sldId id="303" r:id="rId10"/>
    <p:sldId id="304" r:id="rId11"/>
    <p:sldId id="362" r:id="rId12"/>
    <p:sldId id="363" r:id="rId13"/>
    <p:sldId id="364" r:id="rId14"/>
    <p:sldId id="299" r:id="rId15"/>
    <p:sldId id="307" r:id="rId16"/>
    <p:sldId id="308" r:id="rId17"/>
    <p:sldId id="365" r:id="rId18"/>
    <p:sldId id="366" r:id="rId19"/>
    <p:sldId id="367" r:id="rId20"/>
    <p:sldId id="300" r:id="rId21"/>
    <p:sldId id="309" r:id="rId22"/>
    <p:sldId id="311" r:id="rId23"/>
    <p:sldId id="368" r:id="rId24"/>
    <p:sldId id="370" r:id="rId25"/>
    <p:sldId id="369" r:id="rId26"/>
    <p:sldId id="372" r:id="rId27"/>
    <p:sldId id="373" r:id="rId28"/>
    <p:sldId id="374" r:id="rId29"/>
    <p:sldId id="301" r:id="rId30"/>
    <p:sldId id="310" r:id="rId31"/>
    <p:sldId id="375" r:id="rId32"/>
    <p:sldId id="376" r:id="rId33"/>
    <p:sldId id="377" r:id="rId34"/>
    <p:sldId id="378" r:id="rId35"/>
    <p:sldId id="302" r:id="rId36"/>
    <p:sldId id="379" r:id="rId37"/>
    <p:sldId id="312" r:id="rId38"/>
    <p:sldId id="380" r:id="rId39"/>
    <p:sldId id="381" r:id="rId40"/>
    <p:sldId id="275" r:id="rId41"/>
  </p:sldIdLst>
  <p:sldSz cx="9144000" cy="5143500"/>
  <p:notesSz cx="6858000" cy="9144000"/>
  <p:embeddedFontLst>
    <p:embeddedFont>
      <p:font typeface="Cabin"/>
      <p:regular r:id="rId45"/>
    </p:embeddedFont>
    <p:embeddedFont>
      <p:font typeface="Albert Sans"/>
      <p:regular r:id="rId46"/>
    </p:embeddedFont>
    <p:embeddedFont>
      <p:font typeface="Bebas Neue" panose="020B0606020202050201"/>
      <p:regular r:id="rId47"/>
    </p:embeddedFont>
    <p:embeddedFont>
      <p:font typeface="PT Sans" panose="020B0503020203020204"/>
      <p:regular r:id="rId4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8" Type="http://schemas.openxmlformats.org/officeDocument/2006/relationships/font" Target="fonts/font4.fntdata"/><Relationship Id="rId47" Type="http://schemas.openxmlformats.org/officeDocument/2006/relationships/font" Target="fonts/font3.fntdata"/><Relationship Id="rId46" Type="http://schemas.openxmlformats.org/officeDocument/2006/relationships/font" Target="fonts/font2.fntdata"/><Relationship Id="rId45" Type="http://schemas.openxmlformats.org/officeDocument/2006/relationships/font" Target="fonts/font1.fntdata"/><Relationship Id="rId44" Type="http://schemas.openxmlformats.org/officeDocument/2006/relationships/tableStyles" Target="tableStyles.xml"/><Relationship Id="rId43" Type="http://schemas.openxmlformats.org/officeDocument/2006/relationships/viewProps" Target="viewProps.xml"/><Relationship Id="rId42" Type="http://schemas.openxmlformats.org/officeDocument/2006/relationships/presProps" Target="presProps.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2" name="Shape 2"/>
        <p:cNvGrpSpPr/>
        <p:nvPr/>
      </p:nvGrpSpPr>
      <p:grpSpPr>
        <a:xfrm>
          <a:off x="0" y="0"/>
          <a:ext cx="0" cy="0"/>
          <a:chOff x="0" y="0"/>
          <a:chExt cx="0" cy="0"/>
        </a:xfrm>
      </p:grpSpPr>
      <p:sp>
        <p:nvSpPr>
          <p:cNvPr id="3" name="Google Shape;3;n"/>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570" name="Shape 570"/>
        <p:cNvGrpSpPr/>
        <p:nvPr/>
      </p:nvGrpSpPr>
      <p:grpSpPr>
        <a:xfrm>
          <a:off x="0" y="0"/>
          <a:ext cx="0" cy="0"/>
          <a:chOff x="0" y="0"/>
          <a:chExt cx="0" cy="0"/>
        </a:xfrm>
      </p:grpSpPr>
      <p:sp>
        <p:nvSpPr>
          <p:cNvPr id="571" name="Google Shape;571;p:notes"/>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2" name="Google Shape;572;p: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708" name="Shape 708"/>
        <p:cNvGrpSpPr/>
        <p:nvPr/>
      </p:nvGrpSpPr>
      <p:grpSpPr>
        <a:xfrm>
          <a:off x="0" y="0"/>
          <a:ext cx="0" cy="0"/>
          <a:chOff x="0" y="0"/>
          <a:chExt cx="0" cy="0"/>
        </a:xfrm>
      </p:grpSpPr>
      <p:sp>
        <p:nvSpPr>
          <p:cNvPr id="709" name="Google Shape;709;g111e7c571f2_0_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0" name="Google Shape;710;g111e7c571f2_0_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708" name="Shape 708"/>
        <p:cNvGrpSpPr/>
        <p:nvPr/>
      </p:nvGrpSpPr>
      <p:grpSpPr>
        <a:xfrm>
          <a:off x="0" y="0"/>
          <a:ext cx="0" cy="0"/>
          <a:chOff x="0" y="0"/>
          <a:chExt cx="0" cy="0"/>
        </a:xfrm>
      </p:grpSpPr>
      <p:sp>
        <p:nvSpPr>
          <p:cNvPr id="709" name="Google Shape;709;g111e7c571f2_0_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0" name="Google Shape;710;g111e7c571f2_0_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PhAnim="0" showMasterSp="0">
  <p:cSld>
    <p:spTree>
      <p:nvGrpSpPr>
        <p:cNvPr id="648" name="Shape 648"/>
        <p:cNvGrpSpPr/>
        <p:nvPr/>
      </p:nvGrpSpPr>
      <p:grpSpPr>
        <a:xfrm>
          <a:off x="0" y="0"/>
          <a:ext cx="0" cy="0"/>
          <a:chOff x="0" y="0"/>
          <a:chExt cx="0" cy="0"/>
        </a:xfrm>
      </p:grpSpPr>
      <p:sp>
        <p:nvSpPr>
          <p:cNvPr id="649" name="Google Shape;649;g21258269c9b_0_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0" name="Google Shape;650;g21258269c9b_0_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PhAnim="0" showMasterSp="0">
  <p:cSld>
    <p:spTree>
      <p:nvGrpSpPr>
        <p:cNvPr id="708" name="Shape 708"/>
        <p:cNvGrpSpPr/>
        <p:nvPr/>
      </p:nvGrpSpPr>
      <p:grpSpPr>
        <a:xfrm>
          <a:off x="0" y="0"/>
          <a:ext cx="0" cy="0"/>
          <a:chOff x="0" y="0"/>
          <a:chExt cx="0" cy="0"/>
        </a:xfrm>
      </p:grpSpPr>
      <p:sp>
        <p:nvSpPr>
          <p:cNvPr id="709" name="Google Shape;709;g111e7c571f2_0_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0" name="Google Shape;710;g111e7c571f2_0_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PhAnim="0" showMasterSp="0">
  <p:cSld>
    <p:spTree>
      <p:nvGrpSpPr>
        <p:cNvPr id="708" name="Shape 708"/>
        <p:cNvGrpSpPr/>
        <p:nvPr/>
      </p:nvGrpSpPr>
      <p:grpSpPr>
        <a:xfrm>
          <a:off x="0" y="0"/>
          <a:ext cx="0" cy="0"/>
          <a:chOff x="0" y="0"/>
          <a:chExt cx="0" cy="0"/>
        </a:xfrm>
      </p:grpSpPr>
      <p:sp>
        <p:nvSpPr>
          <p:cNvPr id="709" name="Google Shape;709;g111e7c571f2_0_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0" name="Google Shape;710;g111e7c571f2_0_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PhAnim="0" showMasterSp="0">
  <p:cSld>
    <p:spTree>
      <p:nvGrpSpPr>
        <p:cNvPr id="708" name="Shape 708"/>
        <p:cNvGrpSpPr/>
        <p:nvPr/>
      </p:nvGrpSpPr>
      <p:grpSpPr>
        <a:xfrm>
          <a:off x="0" y="0"/>
          <a:ext cx="0" cy="0"/>
          <a:chOff x="0" y="0"/>
          <a:chExt cx="0" cy="0"/>
        </a:xfrm>
      </p:grpSpPr>
      <p:sp>
        <p:nvSpPr>
          <p:cNvPr id="709" name="Google Shape;709;g111e7c571f2_0_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0" name="Google Shape;710;g111e7c571f2_0_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PhAnim="0" showMasterSp="0">
  <p:cSld>
    <p:spTree>
      <p:nvGrpSpPr>
        <p:cNvPr id="708" name="Shape 708"/>
        <p:cNvGrpSpPr/>
        <p:nvPr/>
      </p:nvGrpSpPr>
      <p:grpSpPr>
        <a:xfrm>
          <a:off x="0" y="0"/>
          <a:ext cx="0" cy="0"/>
          <a:chOff x="0" y="0"/>
          <a:chExt cx="0" cy="0"/>
        </a:xfrm>
      </p:grpSpPr>
      <p:sp>
        <p:nvSpPr>
          <p:cNvPr id="709" name="Google Shape;709;g111e7c571f2_0_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0" name="Google Shape;710;g111e7c571f2_0_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PhAnim="0" showMasterSp="0">
  <p:cSld>
    <p:spTree>
      <p:nvGrpSpPr>
        <p:cNvPr id="708" name="Shape 708"/>
        <p:cNvGrpSpPr/>
        <p:nvPr/>
      </p:nvGrpSpPr>
      <p:grpSpPr>
        <a:xfrm>
          <a:off x="0" y="0"/>
          <a:ext cx="0" cy="0"/>
          <a:chOff x="0" y="0"/>
          <a:chExt cx="0" cy="0"/>
        </a:xfrm>
      </p:grpSpPr>
      <p:sp>
        <p:nvSpPr>
          <p:cNvPr id="709" name="Google Shape;709;g111e7c571f2_0_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0" name="Google Shape;710;g111e7c571f2_0_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PhAnim="0" showMasterSp="0">
  <p:cSld>
    <p:spTree>
      <p:nvGrpSpPr>
        <p:cNvPr id="648" name="Shape 648"/>
        <p:cNvGrpSpPr/>
        <p:nvPr/>
      </p:nvGrpSpPr>
      <p:grpSpPr>
        <a:xfrm>
          <a:off x="0" y="0"/>
          <a:ext cx="0" cy="0"/>
          <a:chOff x="0" y="0"/>
          <a:chExt cx="0" cy="0"/>
        </a:xfrm>
      </p:grpSpPr>
      <p:sp>
        <p:nvSpPr>
          <p:cNvPr id="649" name="Google Shape;649;g21258269c9b_0_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0" name="Google Shape;650;g21258269c9b_0_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PhAnim="0" showMasterSp="0">
  <p:cSld>
    <p:spTree>
      <p:nvGrpSpPr>
        <p:cNvPr id="708" name="Shape 708"/>
        <p:cNvGrpSpPr/>
        <p:nvPr/>
      </p:nvGrpSpPr>
      <p:grpSpPr>
        <a:xfrm>
          <a:off x="0" y="0"/>
          <a:ext cx="0" cy="0"/>
          <a:chOff x="0" y="0"/>
          <a:chExt cx="0" cy="0"/>
        </a:xfrm>
      </p:grpSpPr>
      <p:sp>
        <p:nvSpPr>
          <p:cNvPr id="709" name="Google Shape;709;g111e7c571f2_0_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0" name="Google Shape;710;g111e7c571f2_0_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625" name="Shape 625"/>
        <p:cNvGrpSpPr/>
        <p:nvPr/>
      </p:nvGrpSpPr>
      <p:grpSpPr>
        <a:xfrm>
          <a:off x="0" y="0"/>
          <a:ext cx="0" cy="0"/>
          <a:chOff x="0" y="0"/>
          <a:chExt cx="0" cy="0"/>
        </a:xfrm>
      </p:grpSpPr>
      <p:sp>
        <p:nvSpPr>
          <p:cNvPr id="626" name="Google Shape;626;g10f9e629ec3_0_6: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7" name="Google Shape;627;g10f9e629ec3_0_6: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PhAnim="0" showMasterSp="0">
  <p:cSld>
    <p:spTree>
      <p:nvGrpSpPr>
        <p:cNvPr id="708" name="Shape 708"/>
        <p:cNvGrpSpPr/>
        <p:nvPr/>
      </p:nvGrpSpPr>
      <p:grpSpPr>
        <a:xfrm>
          <a:off x="0" y="0"/>
          <a:ext cx="0" cy="0"/>
          <a:chOff x="0" y="0"/>
          <a:chExt cx="0" cy="0"/>
        </a:xfrm>
      </p:grpSpPr>
      <p:sp>
        <p:nvSpPr>
          <p:cNvPr id="709" name="Google Shape;709;g111e7c571f2_0_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0" name="Google Shape;710;g111e7c571f2_0_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PhAnim="0" showMasterSp="0">
  <p:cSld>
    <p:spTree>
      <p:nvGrpSpPr>
        <p:cNvPr id="708" name="Shape 708"/>
        <p:cNvGrpSpPr/>
        <p:nvPr/>
      </p:nvGrpSpPr>
      <p:grpSpPr>
        <a:xfrm>
          <a:off x="0" y="0"/>
          <a:ext cx="0" cy="0"/>
          <a:chOff x="0" y="0"/>
          <a:chExt cx="0" cy="0"/>
        </a:xfrm>
      </p:grpSpPr>
      <p:sp>
        <p:nvSpPr>
          <p:cNvPr id="709" name="Google Shape;709;g111e7c571f2_0_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0" name="Google Shape;710;g111e7c571f2_0_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PhAnim="0" showMasterSp="0">
  <p:cSld>
    <p:spTree>
      <p:nvGrpSpPr>
        <p:cNvPr id="708" name="Shape 708"/>
        <p:cNvGrpSpPr/>
        <p:nvPr/>
      </p:nvGrpSpPr>
      <p:grpSpPr>
        <a:xfrm>
          <a:off x="0" y="0"/>
          <a:ext cx="0" cy="0"/>
          <a:chOff x="0" y="0"/>
          <a:chExt cx="0" cy="0"/>
        </a:xfrm>
      </p:grpSpPr>
      <p:sp>
        <p:nvSpPr>
          <p:cNvPr id="709" name="Google Shape;709;g111e7c571f2_0_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0" name="Google Shape;710;g111e7c571f2_0_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PhAnim="0" showMasterSp="0">
  <p:cSld>
    <p:spTree>
      <p:nvGrpSpPr>
        <p:cNvPr id="708" name="Shape 708"/>
        <p:cNvGrpSpPr/>
        <p:nvPr/>
      </p:nvGrpSpPr>
      <p:grpSpPr>
        <a:xfrm>
          <a:off x="0" y="0"/>
          <a:ext cx="0" cy="0"/>
          <a:chOff x="0" y="0"/>
          <a:chExt cx="0" cy="0"/>
        </a:xfrm>
      </p:grpSpPr>
      <p:sp>
        <p:nvSpPr>
          <p:cNvPr id="709" name="Google Shape;709;g111e7c571f2_0_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0" name="Google Shape;710;g111e7c571f2_0_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PhAnim="0" showMasterSp="0">
  <p:cSld>
    <p:spTree>
      <p:nvGrpSpPr>
        <p:cNvPr id="708" name="Shape 708"/>
        <p:cNvGrpSpPr/>
        <p:nvPr/>
      </p:nvGrpSpPr>
      <p:grpSpPr>
        <a:xfrm>
          <a:off x="0" y="0"/>
          <a:ext cx="0" cy="0"/>
          <a:chOff x="0" y="0"/>
          <a:chExt cx="0" cy="0"/>
        </a:xfrm>
      </p:grpSpPr>
      <p:sp>
        <p:nvSpPr>
          <p:cNvPr id="709" name="Google Shape;709;g111e7c571f2_0_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0" name="Google Shape;710;g111e7c571f2_0_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PhAnim="0" showMasterSp="0">
  <p:cSld>
    <p:spTree>
      <p:nvGrpSpPr>
        <p:cNvPr id="708" name="Shape 708"/>
        <p:cNvGrpSpPr/>
        <p:nvPr/>
      </p:nvGrpSpPr>
      <p:grpSpPr>
        <a:xfrm>
          <a:off x="0" y="0"/>
          <a:ext cx="0" cy="0"/>
          <a:chOff x="0" y="0"/>
          <a:chExt cx="0" cy="0"/>
        </a:xfrm>
      </p:grpSpPr>
      <p:sp>
        <p:nvSpPr>
          <p:cNvPr id="709" name="Google Shape;709;g111e7c571f2_0_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0" name="Google Shape;710;g111e7c571f2_0_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PhAnim="0" showMasterSp="0">
  <p:cSld>
    <p:spTree>
      <p:nvGrpSpPr>
        <p:cNvPr id="708" name="Shape 708"/>
        <p:cNvGrpSpPr/>
        <p:nvPr/>
      </p:nvGrpSpPr>
      <p:grpSpPr>
        <a:xfrm>
          <a:off x="0" y="0"/>
          <a:ext cx="0" cy="0"/>
          <a:chOff x="0" y="0"/>
          <a:chExt cx="0" cy="0"/>
        </a:xfrm>
      </p:grpSpPr>
      <p:sp>
        <p:nvSpPr>
          <p:cNvPr id="709" name="Google Shape;709;g111e7c571f2_0_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0" name="Google Shape;710;g111e7c571f2_0_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PhAnim="0" showMasterSp="0">
  <p:cSld>
    <p:spTree>
      <p:nvGrpSpPr>
        <p:cNvPr id="648" name="Shape 648"/>
        <p:cNvGrpSpPr/>
        <p:nvPr/>
      </p:nvGrpSpPr>
      <p:grpSpPr>
        <a:xfrm>
          <a:off x="0" y="0"/>
          <a:ext cx="0" cy="0"/>
          <a:chOff x="0" y="0"/>
          <a:chExt cx="0" cy="0"/>
        </a:xfrm>
      </p:grpSpPr>
      <p:sp>
        <p:nvSpPr>
          <p:cNvPr id="649" name="Google Shape;649;g21258269c9b_0_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0" name="Google Shape;650;g21258269c9b_0_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PhAnim="0" showMasterSp="0">
  <p:cSld>
    <p:spTree>
      <p:nvGrpSpPr>
        <p:cNvPr id="708" name="Shape 708"/>
        <p:cNvGrpSpPr/>
        <p:nvPr/>
      </p:nvGrpSpPr>
      <p:grpSpPr>
        <a:xfrm>
          <a:off x="0" y="0"/>
          <a:ext cx="0" cy="0"/>
          <a:chOff x="0" y="0"/>
          <a:chExt cx="0" cy="0"/>
        </a:xfrm>
      </p:grpSpPr>
      <p:sp>
        <p:nvSpPr>
          <p:cNvPr id="709" name="Google Shape;709;g111e7c571f2_0_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0" name="Google Shape;710;g111e7c571f2_0_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PhAnim="0" showMasterSp="0">
  <p:cSld>
    <p:spTree>
      <p:nvGrpSpPr>
        <p:cNvPr id="708" name="Shape 708"/>
        <p:cNvGrpSpPr/>
        <p:nvPr/>
      </p:nvGrpSpPr>
      <p:grpSpPr>
        <a:xfrm>
          <a:off x="0" y="0"/>
          <a:ext cx="0" cy="0"/>
          <a:chOff x="0" y="0"/>
          <a:chExt cx="0" cy="0"/>
        </a:xfrm>
      </p:grpSpPr>
      <p:sp>
        <p:nvSpPr>
          <p:cNvPr id="709" name="Google Shape;709;g111e7c571f2_0_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0" name="Google Shape;710;g111e7c571f2_0_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648" name="Shape 648"/>
        <p:cNvGrpSpPr/>
        <p:nvPr/>
      </p:nvGrpSpPr>
      <p:grpSpPr>
        <a:xfrm>
          <a:off x="0" y="0"/>
          <a:ext cx="0" cy="0"/>
          <a:chOff x="0" y="0"/>
          <a:chExt cx="0" cy="0"/>
        </a:xfrm>
      </p:grpSpPr>
      <p:sp>
        <p:nvSpPr>
          <p:cNvPr id="649" name="Google Shape;649;g21258269c9b_0_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0" name="Google Shape;650;g21258269c9b_0_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PhAnim="0" showMasterSp="0">
  <p:cSld>
    <p:spTree>
      <p:nvGrpSpPr>
        <p:cNvPr id="708" name="Shape 708"/>
        <p:cNvGrpSpPr/>
        <p:nvPr/>
      </p:nvGrpSpPr>
      <p:grpSpPr>
        <a:xfrm>
          <a:off x="0" y="0"/>
          <a:ext cx="0" cy="0"/>
          <a:chOff x="0" y="0"/>
          <a:chExt cx="0" cy="0"/>
        </a:xfrm>
      </p:grpSpPr>
      <p:sp>
        <p:nvSpPr>
          <p:cNvPr id="709" name="Google Shape;709;g111e7c571f2_0_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0" name="Google Shape;710;g111e7c571f2_0_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PhAnim="0" showMasterSp="0">
  <p:cSld>
    <p:spTree>
      <p:nvGrpSpPr>
        <p:cNvPr id="708" name="Shape 708"/>
        <p:cNvGrpSpPr/>
        <p:nvPr/>
      </p:nvGrpSpPr>
      <p:grpSpPr>
        <a:xfrm>
          <a:off x="0" y="0"/>
          <a:ext cx="0" cy="0"/>
          <a:chOff x="0" y="0"/>
          <a:chExt cx="0" cy="0"/>
        </a:xfrm>
      </p:grpSpPr>
      <p:sp>
        <p:nvSpPr>
          <p:cNvPr id="709" name="Google Shape;709;g111e7c571f2_0_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0" name="Google Shape;710;g111e7c571f2_0_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PhAnim="0" showMasterSp="0">
  <p:cSld>
    <p:spTree>
      <p:nvGrpSpPr>
        <p:cNvPr id="708" name="Shape 708"/>
        <p:cNvGrpSpPr/>
        <p:nvPr/>
      </p:nvGrpSpPr>
      <p:grpSpPr>
        <a:xfrm>
          <a:off x="0" y="0"/>
          <a:ext cx="0" cy="0"/>
          <a:chOff x="0" y="0"/>
          <a:chExt cx="0" cy="0"/>
        </a:xfrm>
      </p:grpSpPr>
      <p:sp>
        <p:nvSpPr>
          <p:cNvPr id="709" name="Google Shape;709;g111e7c571f2_0_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0" name="Google Shape;710;g111e7c571f2_0_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PhAnim="0" showMasterSp="0">
  <p:cSld>
    <p:spTree>
      <p:nvGrpSpPr>
        <p:cNvPr id="648" name="Shape 648"/>
        <p:cNvGrpSpPr/>
        <p:nvPr/>
      </p:nvGrpSpPr>
      <p:grpSpPr>
        <a:xfrm>
          <a:off x="0" y="0"/>
          <a:ext cx="0" cy="0"/>
          <a:chOff x="0" y="0"/>
          <a:chExt cx="0" cy="0"/>
        </a:xfrm>
      </p:grpSpPr>
      <p:sp>
        <p:nvSpPr>
          <p:cNvPr id="649" name="Google Shape;649;g21258269c9b_0_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0" name="Google Shape;650;g21258269c9b_0_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PhAnim="0" showMasterSp="0">
  <p:cSld>
    <p:spTree>
      <p:nvGrpSpPr>
        <p:cNvPr id="708" name="Shape 708"/>
        <p:cNvGrpSpPr/>
        <p:nvPr/>
      </p:nvGrpSpPr>
      <p:grpSpPr>
        <a:xfrm>
          <a:off x="0" y="0"/>
          <a:ext cx="0" cy="0"/>
          <a:chOff x="0" y="0"/>
          <a:chExt cx="0" cy="0"/>
        </a:xfrm>
      </p:grpSpPr>
      <p:sp>
        <p:nvSpPr>
          <p:cNvPr id="709" name="Google Shape;709;g111e7c571f2_0_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0" name="Google Shape;710;g111e7c571f2_0_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PhAnim="0" showMasterSp="0">
  <p:cSld>
    <p:spTree>
      <p:nvGrpSpPr>
        <p:cNvPr id="708" name="Shape 708"/>
        <p:cNvGrpSpPr/>
        <p:nvPr/>
      </p:nvGrpSpPr>
      <p:grpSpPr>
        <a:xfrm>
          <a:off x="0" y="0"/>
          <a:ext cx="0" cy="0"/>
          <a:chOff x="0" y="0"/>
          <a:chExt cx="0" cy="0"/>
        </a:xfrm>
      </p:grpSpPr>
      <p:sp>
        <p:nvSpPr>
          <p:cNvPr id="709" name="Google Shape;709;g111e7c571f2_0_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0" name="Google Shape;710;g111e7c571f2_0_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PhAnim="0" showMasterSp="0">
  <p:cSld>
    <p:spTree>
      <p:nvGrpSpPr>
        <p:cNvPr id="708" name="Shape 708"/>
        <p:cNvGrpSpPr/>
        <p:nvPr/>
      </p:nvGrpSpPr>
      <p:grpSpPr>
        <a:xfrm>
          <a:off x="0" y="0"/>
          <a:ext cx="0" cy="0"/>
          <a:chOff x="0" y="0"/>
          <a:chExt cx="0" cy="0"/>
        </a:xfrm>
      </p:grpSpPr>
      <p:sp>
        <p:nvSpPr>
          <p:cNvPr id="709" name="Google Shape;709;g111e7c571f2_0_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0" name="Google Shape;710;g111e7c571f2_0_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PhAnim="0" showMasterSp="0">
  <p:cSld>
    <p:spTree>
      <p:nvGrpSpPr>
        <p:cNvPr id="708" name="Shape 708"/>
        <p:cNvGrpSpPr/>
        <p:nvPr/>
      </p:nvGrpSpPr>
      <p:grpSpPr>
        <a:xfrm>
          <a:off x="0" y="0"/>
          <a:ext cx="0" cy="0"/>
          <a:chOff x="0" y="0"/>
          <a:chExt cx="0" cy="0"/>
        </a:xfrm>
      </p:grpSpPr>
      <p:sp>
        <p:nvSpPr>
          <p:cNvPr id="709" name="Google Shape;709;g111e7c571f2_0_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0" name="Google Shape;710;g111e7c571f2_0_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PhAnim="0" showMasterSp="0">
  <p:cSld>
    <p:spTree>
      <p:nvGrpSpPr>
        <p:cNvPr id="982" name="Shape 982"/>
        <p:cNvGrpSpPr/>
        <p:nvPr/>
      </p:nvGrpSpPr>
      <p:grpSpPr>
        <a:xfrm>
          <a:off x="0" y="0"/>
          <a:ext cx="0" cy="0"/>
          <a:chOff x="0" y="0"/>
          <a:chExt cx="0" cy="0"/>
        </a:xfrm>
      </p:grpSpPr>
      <p:sp>
        <p:nvSpPr>
          <p:cNvPr id="983" name="Google Shape;983;g1105afc42a3_1_751: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4" name="Google Shape;984;g1105afc42a3_1_75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708" name="Shape 708"/>
        <p:cNvGrpSpPr/>
        <p:nvPr/>
      </p:nvGrpSpPr>
      <p:grpSpPr>
        <a:xfrm>
          <a:off x="0" y="0"/>
          <a:ext cx="0" cy="0"/>
          <a:chOff x="0" y="0"/>
          <a:chExt cx="0" cy="0"/>
        </a:xfrm>
      </p:grpSpPr>
      <p:sp>
        <p:nvSpPr>
          <p:cNvPr id="709" name="Google Shape;709;g111e7c571f2_0_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0" name="Google Shape;710;g111e7c571f2_0_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708" name="Shape 708"/>
        <p:cNvGrpSpPr/>
        <p:nvPr/>
      </p:nvGrpSpPr>
      <p:grpSpPr>
        <a:xfrm>
          <a:off x="0" y="0"/>
          <a:ext cx="0" cy="0"/>
          <a:chOff x="0" y="0"/>
          <a:chExt cx="0" cy="0"/>
        </a:xfrm>
      </p:grpSpPr>
      <p:sp>
        <p:nvSpPr>
          <p:cNvPr id="709" name="Google Shape;709;g111e7c571f2_0_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0" name="Google Shape;710;g111e7c571f2_0_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648" name="Shape 648"/>
        <p:cNvGrpSpPr/>
        <p:nvPr/>
      </p:nvGrpSpPr>
      <p:grpSpPr>
        <a:xfrm>
          <a:off x="0" y="0"/>
          <a:ext cx="0" cy="0"/>
          <a:chOff x="0" y="0"/>
          <a:chExt cx="0" cy="0"/>
        </a:xfrm>
      </p:grpSpPr>
      <p:sp>
        <p:nvSpPr>
          <p:cNvPr id="649" name="Google Shape;649;g21258269c9b_0_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0" name="Google Shape;650;g21258269c9b_0_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708" name="Shape 708"/>
        <p:cNvGrpSpPr/>
        <p:nvPr/>
      </p:nvGrpSpPr>
      <p:grpSpPr>
        <a:xfrm>
          <a:off x="0" y="0"/>
          <a:ext cx="0" cy="0"/>
          <a:chOff x="0" y="0"/>
          <a:chExt cx="0" cy="0"/>
        </a:xfrm>
      </p:grpSpPr>
      <p:sp>
        <p:nvSpPr>
          <p:cNvPr id="709" name="Google Shape;709;g111e7c571f2_0_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0" name="Google Shape;710;g111e7c571f2_0_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708" name="Shape 708"/>
        <p:cNvGrpSpPr/>
        <p:nvPr/>
      </p:nvGrpSpPr>
      <p:grpSpPr>
        <a:xfrm>
          <a:off x="0" y="0"/>
          <a:ext cx="0" cy="0"/>
          <a:chOff x="0" y="0"/>
          <a:chExt cx="0" cy="0"/>
        </a:xfrm>
      </p:grpSpPr>
      <p:sp>
        <p:nvSpPr>
          <p:cNvPr id="709" name="Google Shape;709;g111e7c571f2_0_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0" name="Google Shape;710;g111e7c571f2_0_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708" name="Shape 708"/>
        <p:cNvGrpSpPr/>
        <p:nvPr/>
      </p:nvGrpSpPr>
      <p:grpSpPr>
        <a:xfrm>
          <a:off x="0" y="0"/>
          <a:ext cx="0" cy="0"/>
          <a:chOff x="0" y="0"/>
          <a:chExt cx="0" cy="0"/>
        </a:xfrm>
      </p:grpSpPr>
      <p:sp>
        <p:nvSpPr>
          <p:cNvPr id="709" name="Google Shape;709;g111e7c571f2_0_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0" name="Google Shape;710;g111e7c571f2_0_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4" Type="http://schemas.openxmlformats.org/officeDocument/2006/relationships/hyperlink" Target="http://bit.ly/2TtBDfr" TargetMode="External"/><Relationship Id="rId3" Type="http://schemas.openxmlformats.org/officeDocument/2006/relationships/hyperlink" Target="http://bit.ly/2TyoMsr" TargetMode="External"/><Relationship Id="rId2" Type="http://schemas.openxmlformats.org/officeDocument/2006/relationships/hyperlink" Target="https://bit.ly/3A1uf1Q" TargetMode="External"/><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matchingName="Title slid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715100" y="973138"/>
            <a:ext cx="4566300" cy="1728300"/>
          </a:xfrm>
          <a:prstGeom prst="rect">
            <a:avLst/>
          </a:prstGeom>
        </p:spPr>
        <p:txBody>
          <a:bodyPr spcFirstLastPara="1" wrap="square" lIns="91425" tIns="91425" rIns="91425" bIns="91425" anchor="b" anchorCtr="0">
            <a:noAutofit/>
          </a:bodyPr>
          <a:lstStyle>
            <a:lvl1pPr lvl="0" algn="l">
              <a:lnSpc>
                <a:spcPct val="90000"/>
              </a:lnSpc>
              <a:spcBef>
                <a:spcPts val="0"/>
              </a:spcBef>
              <a:spcAft>
                <a:spcPts val="0"/>
              </a:spcAft>
              <a:buClr>
                <a:srgbClr val="191919"/>
              </a:buClr>
              <a:buSzPts val="5200"/>
              <a:buNone/>
              <a:defRPr sz="5300">
                <a:solidFill>
                  <a:srgbClr val="343B52"/>
                </a:solidFill>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sp>
        <p:nvSpPr>
          <p:cNvPr id="10" name="Google Shape;10;p2"/>
          <p:cNvSpPr txBox="1"/>
          <p:nvPr>
            <p:ph type="subTitle" idx="1"/>
          </p:nvPr>
        </p:nvSpPr>
        <p:spPr>
          <a:xfrm>
            <a:off x="715100" y="2777238"/>
            <a:ext cx="4566300" cy="4095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1200"/>
              <a:buNone/>
              <a:defRPr sz="1600">
                <a:solidFill>
                  <a:srgbClr val="343B52"/>
                </a:solidFill>
                <a:latin typeface="Albert Sans"/>
                <a:ea typeface="Albert Sans"/>
                <a:cs typeface="Albert Sans"/>
                <a:sym typeface="Albert Sans"/>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Tree>
  </p:cSld>
  <p:clrMapOvr>
    <a:masterClrMapping/>
  </p:clrMapOvr>
  <mc:AlternateContent xmlns:mc="http://schemas.openxmlformats.org/markup-compatibility/2006">
    <mc:Choice xmlns:p14="http://schemas.microsoft.com/office/powerpoint/2010/main" Requires="p14">
      <p:transition spd="med" p14:dur="750">
        <p:wipe/>
      </p:transition>
    </mc:Choice>
    <mc:Fallback>
      <p:transition spd="med">
        <p:wip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58" name="Shape 158"/>
        <p:cNvGrpSpPr/>
        <p:nvPr/>
      </p:nvGrpSpPr>
      <p:grpSpPr>
        <a:xfrm>
          <a:off x="0" y="0"/>
          <a:ext cx="0" cy="0"/>
          <a:chOff x="0" y="0"/>
          <a:chExt cx="0" cy="0"/>
        </a:xfrm>
      </p:grpSpPr>
      <p:sp>
        <p:nvSpPr>
          <p:cNvPr id="159" name="Google Shape;159;p11"/>
          <p:cNvSpPr txBox="1"/>
          <p:nvPr>
            <p:ph type="title" hasCustomPrompt="1"/>
          </p:nvPr>
        </p:nvSpPr>
        <p:spPr>
          <a:xfrm>
            <a:off x="1023725" y="1224625"/>
            <a:ext cx="4332000" cy="1511100"/>
          </a:xfrm>
          <a:prstGeom prst="rect">
            <a:avLst/>
          </a:prstGeom>
        </p:spPr>
        <p:txBody>
          <a:bodyPr spcFirstLastPara="1" wrap="square" lIns="91425" tIns="91425" rIns="91425" bIns="91425" anchor="ctr" anchorCtr="0">
            <a:noAutofit/>
          </a:bodyPr>
          <a:lstStyle>
            <a:lvl1pPr lvl="0" algn="l">
              <a:spcBef>
                <a:spcPts val="0"/>
              </a:spcBef>
              <a:spcAft>
                <a:spcPts val="0"/>
              </a:spcAft>
              <a:buSzPts val="9600"/>
              <a:buNone/>
              <a:defRPr sz="72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160" name="Google Shape;160;p11"/>
          <p:cNvSpPr txBox="1"/>
          <p:nvPr>
            <p:ph type="subTitle" idx="1"/>
          </p:nvPr>
        </p:nvSpPr>
        <p:spPr>
          <a:xfrm>
            <a:off x="1023725" y="2759675"/>
            <a:ext cx="4332000" cy="1159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p:txBody>
      </p:sp>
      <p:sp>
        <p:nvSpPr>
          <p:cNvPr id="161" name="Google Shape;161;p11"/>
          <p:cNvSpPr/>
          <p:nvPr/>
        </p:nvSpPr>
        <p:spPr>
          <a:xfrm flipH="1">
            <a:off x="0" y="0"/>
            <a:ext cx="734575" cy="1470425"/>
          </a:xfrm>
          <a:custGeom>
            <a:avLst/>
            <a:gdLst/>
            <a:ahLst/>
            <a:cxnLst/>
            <a:rect l="l" t="t" r="r" b="b"/>
            <a:pathLst>
              <a:path w="29383" h="58817" extrusionOk="0">
                <a:moveTo>
                  <a:pt x="29382" y="0"/>
                </a:moveTo>
                <a:cubicBezTo>
                  <a:pt x="13168" y="0"/>
                  <a:pt x="0" y="13159"/>
                  <a:pt x="0" y="29400"/>
                </a:cubicBezTo>
                <a:cubicBezTo>
                  <a:pt x="0" y="45640"/>
                  <a:pt x="13168" y="58816"/>
                  <a:pt x="29382" y="58816"/>
                </a:cubicBezTo>
                <a:lnTo>
                  <a:pt x="29382" y="48924"/>
                </a:lnTo>
                <a:cubicBezTo>
                  <a:pt x="18616" y="48924"/>
                  <a:pt x="9885" y="40183"/>
                  <a:pt x="9885" y="29408"/>
                </a:cubicBezTo>
                <a:cubicBezTo>
                  <a:pt x="9885" y="18634"/>
                  <a:pt x="18625" y="9884"/>
                  <a:pt x="29382" y="9884"/>
                </a:cubicBezTo>
                <a:lnTo>
                  <a:pt x="2938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2" name="Google Shape;162;p11"/>
          <p:cNvSpPr/>
          <p:nvPr/>
        </p:nvSpPr>
        <p:spPr>
          <a:xfrm flipH="1">
            <a:off x="98450" y="1998700"/>
            <a:ext cx="396000" cy="367975"/>
          </a:xfrm>
          <a:custGeom>
            <a:avLst/>
            <a:gdLst/>
            <a:ahLst/>
            <a:cxnLst/>
            <a:rect l="l" t="t" r="r" b="b"/>
            <a:pathLst>
              <a:path w="15840" h="14719" extrusionOk="0">
                <a:moveTo>
                  <a:pt x="7924" y="1"/>
                </a:moveTo>
                <a:cubicBezTo>
                  <a:pt x="7519" y="1"/>
                  <a:pt x="7109" y="34"/>
                  <a:pt x="6697" y="104"/>
                </a:cubicBezTo>
                <a:cubicBezTo>
                  <a:pt x="2698" y="785"/>
                  <a:pt x="0" y="4583"/>
                  <a:pt x="681" y="8591"/>
                </a:cubicBezTo>
                <a:cubicBezTo>
                  <a:pt x="1284" y="12178"/>
                  <a:pt x="4402" y="14718"/>
                  <a:pt x="7925" y="14718"/>
                </a:cubicBezTo>
                <a:cubicBezTo>
                  <a:pt x="8329" y="14718"/>
                  <a:pt x="8739" y="14685"/>
                  <a:pt x="9151" y="14616"/>
                </a:cubicBezTo>
                <a:cubicBezTo>
                  <a:pt x="13141" y="13935"/>
                  <a:pt x="15839" y="10136"/>
                  <a:pt x="15167" y="6129"/>
                </a:cubicBezTo>
                <a:cubicBezTo>
                  <a:pt x="14556" y="2534"/>
                  <a:pt x="11439" y="1"/>
                  <a:pt x="79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3" name="Google Shape;163;p11"/>
          <p:cNvSpPr/>
          <p:nvPr/>
        </p:nvSpPr>
        <p:spPr>
          <a:xfrm>
            <a:off x="8391100" y="3975700"/>
            <a:ext cx="588975" cy="588775"/>
          </a:xfrm>
          <a:custGeom>
            <a:avLst/>
            <a:gdLst/>
            <a:ahLst/>
            <a:cxnLst/>
            <a:rect l="l" t="t" r="r" b="b"/>
            <a:pathLst>
              <a:path w="23559" h="23551" extrusionOk="0">
                <a:moveTo>
                  <a:pt x="11779" y="3956"/>
                </a:moveTo>
                <a:cubicBezTo>
                  <a:pt x="12006" y="3956"/>
                  <a:pt x="12251" y="3974"/>
                  <a:pt x="12469" y="3991"/>
                </a:cubicBezTo>
                <a:cubicBezTo>
                  <a:pt x="12932" y="4035"/>
                  <a:pt x="13403" y="4122"/>
                  <a:pt x="13849" y="4244"/>
                </a:cubicBezTo>
                <a:cubicBezTo>
                  <a:pt x="14329" y="4375"/>
                  <a:pt x="14800" y="4550"/>
                  <a:pt x="15237" y="4777"/>
                </a:cubicBezTo>
                <a:cubicBezTo>
                  <a:pt x="15726" y="5022"/>
                  <a:pt x="16197" y="5310"/>
                  <a:pt x="16625" y="5650"/>
                </a:cubicBezTo>
                <a:cubicBezTo>
                  <a:pt x="17149" y="6069"/>
                  <a:pt x="17603" y="6532"/>
                  <a:pt x="18014" y="7073"/>
                </a:cubicBezTo>
                <a:cubicBezTo>
                  <a:pt x="18669" y="7929"/>
                  <a:pt x="19149" y="8933"/>
                  <a:pt x="19393" y="10042"/>
                </a:cubicBezTo>
                <a:cubicBezTo>
                  <a:pt x="19524" y="10592"/>
                  <a:pt x="19594" y="11186"/>
                  <a:pt x="19594" y="11789"/>
                </a:cubicBezTo>
                <a:cubicBezTo>
                  <a:pt x="19594" y="16093"/>
                  <a:pt x="16093" y="19603"/>
                  <a:pt x="11779" y="19603"/>
                </a:cubicBezTo>
                <a:cubicBezTo>
                  <a:pt x="7466" y="19603"/>
                  <a:pt x="3965" y="16093"/>
                  <a:pt x="3965" y="11789"/>
                </a:cubicBezTo>
                <a:cubicBezTo>
                  <a:pt x="3965" y="11186"/>
                  <a:pt x="4026" y="10592"/>
                  <a:pt x="4157" y="10025"/>
                </a:cubicBezTo>
                <a:cubicBezTo>
                  <a:pt x="4410" y="8933"/>
                  <a:pt x="4890" y="7929"/>
                  <a:pt x="5545" y="7073"/>
                </a:cubicBezTo>
                <a:cubicBezTo>
                  <a:pt x="5947" y="6550"/>
                  <a:pt x="6409" y="6069"/>
                  <a:pt x="6933" y="5650"/>
                </a:cubicBezTo>
                <a:cubicBezTo>
                  <a:pt x="7361" y="5310"/>
                  <a:pt x="7824" y="5022"/>
                  <a:pt x="8322" y="4777"/>
                </a:cubicBezTo>
                <a:cubicBezTo>
                  <a:pt x="8758" y="4559"/>
                  <a:pt x="9221" y="4384"/>
                  <a:pt x="9701" y="4244"/>
                </a:cubicBezTo>
                <a:cubicBezTo>
                  <a:pt x="10155" y="4122"/>
                  <a:pt x="10609" y="4035"/>
                  <a:pt x="11090" y="3991"/>
                </a:cubicBezTo>
                <a:cubicBezTo>
                  <a:pt x="11317" y="3974"/>
                  <a:pt x="11552" y="3956"/>
                  <a:pt x="11779" y="3956"/>
                </a:cubicBezTo>
                <a:close/>
                <a:moveTo>
                  <a:pt x="11779" y="1"/>
                </a:moveTo>
                <a:cubicBezTo>
                  <a:pt x="11544" y="1"/>
                  <a:pt x="11317" y="10"/>
                  <a:pt x="11090" y="18"/>
                </a:cubicBezTo>
                <a:cubicBezTo>
                  <a:pt x="10618" y="45"/>
                  <a:pt x="10164" y="97"/>
                  <a:pt x="9701" y="184"/>
                </a:cubicBezTo>
                <a:cubicBezTo>
                  <a:pt x="9230" y="272"/>
                  <a:pt x="8767" y="376"/>
                  <a:pt x="8313" y="525"/>
                </a:cubicBezTo>
                <a:cubicBezTo>
                  <a:pt x="7850" y="664"/>
                  <a:pt x="7379" y="839"/>
                  <a:pt x="6933" y="1049"/>
                </a:cubicBezTo>
                <a:cubicBezTo>
                  <a:pt x="6453" y="1267"/>
                  <a:pt x="5990" y="1511"/>
                  <a:pt x="5545" y="1791"/>
                </a:cubicBezTo>
                <a:cubicBezTo>
                  <a:pt x="5056" y="2088"/>
                  <a:pt x="4593" y="2428"/>
                  <a:pt x="4157" y="2804"/>
                </a:cubicBezTo>
                <a:cubicBezTo>
                  <a:pt x="3659" y="3232"/>
                  <a:pt x="3196" y="3694"/>
                  <a:pt x="2768" y="4192"/>
                </a:cubicBezTo>
                <a:cubicBezTo>
                  <a:pt x="2236" y="4821"/>
                  <a:pt x="1782" y="5502"/>
                  <a:pt x="1389" y="6227"/>
                </a:cubicBezTo>
                <a:cubicBezTo>
                  <a:pt x="498" y="7877"/>
                  <a:pt x="0" y="9780"/>
                  <a:pt x="0" y="11771"/>
                </a:cubicBezTo>
                <a:cubicBezTo>
                  <a:pt x="0" y="18276"/>
                  <a:pt x="5274" y="23550"/>
                  <a:pt x="11762" y="23550"/>
                </a:cubicBezTo>
                <a:cubicBezTo>
                  <a:pt x="18267" y="23550"/>
                  <a:pt x="23532" y="18276"/>
                  <a:pt x="23532" y="11771"/>
                </a:cubicBezTo>
                <a:cubicBezTo>
                  <a:pt x="23558" y="9780"/>
                  <a:pt x="23052" y="7886"/>
                  <a:pt x="22170" y="6227"/>
                </a:cubicBezTo>
                <a:cubicBezTo>
                  <a:pt x="21777" y="5502"/>
                  <a:pt x="21314" y="4812"/>
                  <a:pt x="20782" y="4192"/>
                </a:cubicBezTo>
                <a:cubicBezTo>
                  <a:pt x="20354" y="3686"/>
                  <a:pt x="19900" y="3214"/>
                  <a:pt x="19393" y="2804"/>
                </a:cubicBezTo>
                <a:cubicBezTo>
                  <a:pt x="18957" y="2428"/>
                  <a:pt x="18503" y="2088"/>
                  <a:pt x="18005" y="1791"/>
                </a:cubicBezTo>
                <a:cubicBezTo>
                  <a:pt x="17560" y="1503"/>
                  <a:pt x="17106" y="1267"/>
                  <a:pt x="16625" y="1049"/>
                </a:cubicBezTo>
                <a:cubicBezTo>
                  <a:pt x="16171" y="839"/>
                  <a:pt x="15709" y="664"/>
                  <a:pt x="15237" y="525"/>
                </a:cubicBezTo>
                <a:cubicBezTo>
                  <a:pt x="14792" y="376"/>
                  <a:pt x="14320" y="272"/>
                  <a:pt x="13849" y="184"/>
                </a:cubicBezTo>
                <a:cubicBezTo>
                  <a:pt x="13403" y="106"/>
                  <a:pt x="12932" y="53"/>
                  <a:pt x="12460" y="18"/>
                </a:cubicBezTo>
                <a:cubicBezTo>
                  <a:pt x="12233" y="10"/>
                  <a:pt x="12006" y="1"/>
                  <a:pt x="1177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4" name="Google Shape;164;p11"/>
          <p:cNvSpPr/>
          <p:nvPr/>
        </p:nvSpPr>
        <p:spPr>
          <a:xfrm>
            <a:off x="8547175" y="4131775"/>
            <a:ext cx="276825" cy="277275"/>
          </a:xfrm>
          <a:custGeom>
            <a:avLst/>
            <a:gdLst/>
            <a:ahLst/>
            <a:cxnLst/>
            <a:rect l="l" t="t" r="r" b="b"/>
            <a:pathLst>
              <a:path w="11073" h="11091" extrusionOk="0">
                <a:moveTo>
                  <a:pt x="5544" y="1"/>
                </a:moveTo>
                <a:cubicBezTo>
                  <a:pt x="5538" y="1"/>
                  <a:pt x="5533" y="1"/>
                  <a:pt x="5528" y="1"/>
                </a:cubicBezTo>
                <a:cubicBezTo>
                  <a:pt x="2472" y="1"/>
                  <a:pt x="1" y="2490"/>
                  <a:pt x="1" y="5546"/>
                </a:cubicBezTo>
                <a:cubicBezTo>
                  <a:pt x="1" y="8610"/>
                  <a:pt x="2489" y="11090"/>
                  <a:pt x="5545" y="11090"/>
                </a:cubicBezTo>
                <a:cubicBezTo>
                  <a:pt x="8601" y="11081"/>
                  <a:pt x="11072" y="8593"/>
                  <a:pt x="11072" y="5537"/>
                </a:cubicBezTo>
                <a:cubicBezTo>
                  <a:pt x="11063" y="2477"/>
                  <a:pt x="8592" y="1"/>
                  <a:pt x="55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5" name="Google Shape;165;p11"/>
          <p:cNvSpPr/>
          <p:nvPr/>
        </p:nvSpPr>
        <p:spPr>
          <a:xfrm flipH="1">
            <a:off x="0" y="438100"/>
            <a:ext cx="296250" cy="593550"/>
          </a:xfrm>
          <a:custGeom>
            <a:avLst/>
            <a:gdLst/>
            <a:ahLst/>
            <a:cxnLst/>
            <a:rect l="l" t="t" r="r" b="b"/>
            <a:pathLst>
              <a:path w="11850" h="23742" extrusionOk="0">
                <a:moveTo>
                  <a:pt x="11849" y="1"/>
                </a:moveTo>
                <a:cubicBezTo>
                  <a:pt x="5300" y="1"/>
                  <a:pt x="0" y="5318"/>
                  <a:pt x="0" y="11876"/>
                </a:cubicBezTo>
                <a:cubicBezTo>
                  <a:pt x="0" y="18428"/>
                  <a:pt x="5292" y="23742"/>
                  <a:pt x="11833" y="23742"/>
                </a:cubicBezTo>
                <a:cubicBezTo>
                  <a:pt x="11838" y="23742"/>
                  <a:pt x="11844" y="23742"/>
                  <a:pt x="11849" y="23742"/>
                </a:cubicBezTo>
                <a:lnTo>
                  <a:pt x="118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mc:AlternateContent xmlns:mc="http://schemas.openxmlformats.org/markup-compatibility/2006">
    <mc:Choice xmlns:p14="http://schemas.microsoft.com/office/powerpoint/2010/main" Requires="p14">
      <p:transition spd="med" p14:dur="750">
        <p:wipe/>
      </p:transition>
    </mc:Choice>
    <mc:Fallback>
      <p:transition spd="med">
        <p:wip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matchingName="Blank">
  <p:cSld name="BLANK">
    <p:spTree>
      <p:nvGrpSpPr>
        <p:cNvPr id="166" name="Shape 166"/>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med" p14:dur="750">
        <p:wipe/>
      </p:transition>
    </mc:Choice>
    <mc:Fallback>
      <p:transition spd="med">
        <p:wip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67" name="Shape 167"/>
        <p:cNvGrpSpPr/>
        <p:nvPr/>
      </p:nvGrpSpPr>
      <p:grpSpPr>
        <a:xfrm>
          <a:off x="0" y="0"/>
          <a:ext cx="0" cy="0"/>
          <a:chOff x="0" y="0"/>
          <a:chExt cx="0" cy="0"/>
        </a:xfrm>
      </p:grpSpPr>
      <p:sp>
        <p:nvSpPr>
          <p:cNvPr id="168" name="Google Shape;168;p13"/>
          <p:cNvSpPr txBox="1"/>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69" name="Google Shape;169;p13"/>
          <p:cNvSpPr txBox="1"/>
          <p:nvPr>
            <p:ph type="title" idx="2" hasCustomPrompt="1"/>
          </p:nvPr>
        </p:nvSpPr>
        <p:spPr>
          <a:xfrm>
            <a:off x="1502950" y="1496601"/>
            <a:ext cx="734700" cy="5277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70" name="Google Shape;170;p13"/>
          <p:cNvSpPr txBox="1"/>
          <p:nvPr>
            <p:ph type="title" idx="3" hasCustomPrompt="1"/>
          </p:nvPr>
        </p:nvSpPr>
        <p:spPr>
          <a:xfrm>
            <a:off x="1502950" y="3082324"/>
            <a:ext cx="734700" cy="5277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71" name="Google Shape;171;p13"/>
          <p:cNvSpPr txBox="1"/>
          <p:nvPr>
            <p:ph type="title" idx="4" hasCustomPrompt="1"/>
          </p:nvPr>
        </p:nvSpPr>
        <p:spPr>
          <a:xfrm>
            <a:off x="4183325" y="1496601"/>
            <a:ext cx="734700" cy="5277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72" name="Google Shape;172;p13"/>
          <p:cNvSpPr txBox="1"/>
          <p:nvPr>
            <p:ph type="title" idx="5" hasCustomPrompt="1"/>
          </p:nvPr>
        </p:nvSpPr>
        <p:spPr>
          <a:xfrm>
            <a:off x="4183325" y="3082324"/>
            <a:ext cx="734700" cy="5277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73" name="Google Shape;173;p13"/>
          <p:cNvSpPr txBox="1"/>
          <p:nvPr>
            <p:ph type="title" idx="6" hasCustomPrompt="1"/>
          </p:nvPr>
        </p:nvSpPr>
        <p:spPr>
          <a:xfrm>
            <a:off x="6892050" y="1496601"/>
            <a:ext cx="734700" cy="5277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74" name="Google Shape;174;p13"/>
          <p:cNvSpPr txBox="1"/>
          <p:nvPr>
            <p:ph type="title" idx="7" hasCustomPrompt="1"/>
          </p:nvPr>
        </p:nvSpPr>
        <p:spPr>
          <a:xfrm>
            <a:off x="6892050" y="3082324"/>
            <a:ext cx="734700" cy="5277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75" name="Google Shape;175;p13"/>
          <p:cNvSpPr txBox="1"/>
          <p:nvPr>
            <p:ph type="subTitle" idx="1"/>
          </p:nvPr>
        </p:nvSpPr>
        <p:spPr>
          <a:xfrm>
            <a:off x="717550" y="2208975"/>
            <a:ext cx="2305500" cy="635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panose="020B0606020202050201"/>
              <a:buNone/>
              <a:defRPr sz="2000">
                <a:solidFill>
                  <a:schemeClr val="dk1"/>
                </a:solidFill>
                <a:latin typeface="Cabin"/>
                <a:ea typeface="Cabin"/>
                <a:cs typeface="Cabin"/>
                <a:sym typeface="Cabin"/>
              </a:defRPr>
            </a:lvl1pPr>
            <a:lvl2pPr lvl="1"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2pPr>
            <a:lvl3pPr lvl="2"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3pPr>
            <a:lvl4pPr lvl="3"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4pPr>
            <a:lvl5pPr lvl="4"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5pPr>
            <a:lvl6pPr lvl="5"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6pPr>
            <a:lvl7pPr lvl="6"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7pPr>
            <a:lvl8pPr lvl="7"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8pPr>
            <a:lvl9pPr lvl="8"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9pPr>
          </a:lstStyle>
          <a:p/>
        </p:txBody>
      </p:sp>
      <p:sp>
        <p:nvSpPr>
          <p:cNvPr id="176" name="Google Shape;176;p13"/>
          <p:cNvSpPr txBox="1"/>
          <p:nvPr>
            <p:ph type="subTitle" idx="8"/>
          </p:nvPr>
        </p:nvSpPr>
        <p:spPr>
          <a:xfrm>
            <a:off x="3397925" y="2208975"/>
            <a:ext cx="2305500" cy="635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panose="020B0606020202050201"/>
              <a:buNone/>
              <a:defRPr sz="2000">
                <a:solidFill>
                  <a:schemeClr val="dk1"/>
                </a:solidFill>
                <a:latin typeface="Cabin"/>
                <a:ea typeface="Cabin"/>
                <a:cs typeface="Cabin"/>
                <a:sym typeface="Cabin"/>
              </a:defRPr>
            </a:lvl1pPr>
            <a:lvl2pPr lvl="1"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2pPr>
            <a:lvl3pPr lvl="2"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3pPr>
            <a:lvl4pPr lvl="3"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4pPr>
            <a:lvl5pPr lvl="4"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5pPr>
            <a:lvl6pPr lvl="5"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6pPr>
            <a:lvl7pPr lvl="6"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7pPr>
            <a:lvl8pPr lvl="7"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8pPr>
            <a:lvl9pPr lvl="8"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9pPr>
          </a:lstStyle>
          <a:p/>
        </p:txBody>
      </p:sp>
      <p:sp>
        <p:nvSpPr>
          <p:cNvPr id="177" name="Google Shape;177;p13"/>
          <p:cNvSpPr txBox="1"/>
          <p:nvPr>
            <p:ph type="subTitle" idx="9"/>
          </p:nvPr>
        </p:nvSpPr>
        <p:spPr>
          <a:xfrm>
            <a:off x="6106650" y="2208975"/>
            <a:ext cx="2305500" cy="635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panose="020B0606020202050201"/>
              <a:buNone/>
              <a:defRPr sz="2000">
                <a:solidFill>
                  <a:schemeClr val="dk1"/>
                </a:solidFill>
                <a:latin typeface="Cabin"/>
                <a:ea typeface="Cabin"/>
                <a:cs typeface="Cabin"/>
                <a:sym typeface="Cabin"/>
              </a:defRPr>
            </a:lvl1pPr>
            <a:lvl2pPr lvl="1"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2pPr>
            <a:lvl3pPr lvl="2"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3pPr>
            <a:lvl4pPr lvl="3"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4pPr>
            <a:lvl5pPr lvl="4"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5pPr>
            <a:lvl6pPr lvl="5"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6pPr>
            <a:lvl7pPr lvl="6"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7pPr>
            <a:lvl8pPr lvl="7"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8pPr>
            <a:lvl9pPr lvl="8"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9pPr>
          </a:lstStyle>
          <a:p/>
        </p:txBody>
      </p:sp>
      <p:sp>
        <p:nvSpPr>
          <p:cNvPr id="178" name="Google Shape;178;p13"/>
          <p:cNvSpPr txBox="1"/>
          <p:nvPr>
            <p:ph type="subTitle" idx="13"/>
          </p:nvPr>
        </p:nvSpPr>
        <p:spPr>
          <a:xfrm>
            <a:off x="717550" y="3794850"/>
            <a:ext cx="2305500" cy="635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panose="020B0606020202050201"/>
              <a:buNone/>
              <a:defRPr sz="2000">
                <a:solidFill>
                  <a:schemeClr val="dk1"/>
                </a:solidFill>
                <a:latin typeface="Cabin"/>
                <a:ea typeface="Cabin"/>
                <a:cs typeface="Cabin"/>
                <a:sym typeface="Cabin"/>
              </a:defRPr>
            </a:lvl1pPr>
            <a:lvl2pPr lvl="1"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2pPr>
            <a:lvl3pPr lvl="2"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3pPr>
            <a:lvl4pPr lvl="3"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4pPr>
            <a:lvl5pPr lvl="4"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5pPr>
            <a:lvl6pPr lvl="5"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6pPr>
            <a:lvl7pPr lvl="6"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7pPr>
            <a:lvl8pPr lvl="7"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8pPr>
            <a:lvl9pPr lvl="8"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9pPr>
          </a:lstStyle>
          <a:p/>
        </p:txBody>
      </p:sp>
      <p:sp>
        <p:nvSpPr>
          <p:cNvPr id="179" name="Google Shape;179;p13"/>
          <p:cNvSpPr txBox="1"/>
          <p:nvPr>
            <p:ph type="subTitle" idx="14"/>
          </p:nvPr>
        </p:nvSpPr>
        <p:spPr>
          <a:xfrm>
            <a:off x="3397925" y="3794850"/>
            <a:ext cx="2305500" cy="635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panose="020B0606020202050201"/>
              <a:buNone/>
              <a:defRPr sz="2000">
                <a:solidFill>
                  <a:schemeClr val="dk1"/>
                </a:solidFill>
                <a:latin typeface="Cabin"/>
                <a:ea typeface="Cabin"/>
                <a:cs typeface="Cabin"/>
                <a:sym typeface="Cabin"/>
              </a:defRPr>
            </a:lvl1pPr>
            <a:lvl2pPr lvl="1"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2pPr>
            <a:lvl3pPr lvl="2"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3pPr>
            <a:lvl4pPr lvl="3"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4pPr>
            <a:lvl5pPr lvl="4"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5pPr>
            <a:lvl6pPr lvl="5"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6pPr>
            <a:lvl7pPr lvl="6"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7pPr>
            <a:lvl8pPr lvl="7"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8pPr>
            <a:lvl9pPr lvl="8"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9pPr>
          </a:lstStyle>
          <a:p/>
        </p:txBody>
      </p:sp>
      <p:sp>
        <p:nvSpPr>
          <p:cNvPr id="180" name="Google Shape;180;p13"/>
          <p:cNvSpPr txBox="1"/>
          <p:nvPr>
            <p:ph type="subTitle" idx="15"/>
          </p:nvPr>
        </p:nvSpPr>
        <p:spPr>
          <a:xfrm>
            <a:off x="6106650" y="3794850"/>
            <a:ext cx="2305500" cy="635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panose="020B0606020202050201"/>
              <a:buNone/>
              <a:defRPr sz="2000">
                <a:solidFill>
                  <a:schemeClr val="dk1"/>
                </a:solidFill>
                <a:latin typeface="Cabin"/>
                <a:ea typeface="Cabin"/>
                <a:cs typeface="Cabin"/>
                <a:sym typeface="Cabin"/>
              </a:defRPr>
            </a:lvl1pPr>
            <a:lvl2pPr lvl="1"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2pPr>
            <a:lvl3pPr lvl="2"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3pPr>
            <a:lvl4pPr lvl="3"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4pPr>
            <a:lvl5pPr lvl="4"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5pPr>
            <a:lvl6pPr lvl="5"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6pPr>
            <a:lvl7pPr lvl="6"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7pPr>
            <a:lvl8pPr lvl="7"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8pPr>
            <a:lvl9pPr lvl="8"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9pPr>
          </a:lstStyle>
          <a:p/>
        </p:txBody>
      </p:sp>
      <p:grpSp>
        <p:nvGrpSpPr>
          <p:cNvPr id="181" name="Google Shape;181;p13"/>
          <p:cNvGrpSpPr/>
          <p:nvPr/>
        </p:nvGrpSpPr>
        <p:grpSpPr>
          <a:xfrm>
            <a:off x="-8300" y="0"/>
            <a:ext cx="1204922" cy="5166692"/>
            <a:chOff x="-8300" y="0"/>
            <a:chExt cx="1204922" cy="5166692"/>
          </a:xfrm>
        </p:grpSpPr>
        <p:grpSp>
          <p:nvGrpSpPr>
            <p:cNvPr id="182" name="Google Shape;182;p13"/>
            <p:cNvGrpSpPr/>
            <p:nvPr/>
          </p:nvGrpSpPr>
          <p:grpSpPr>
            <a:xfrm flipH="1">
              <a:off x="-121" y="723799"/>
              <a:ext cx="514752" cy="4442893"/>
              <a:chOff x="3865950" y="3358275"/>
              <a:chExt cx="402150" cy="502175"/>
            </a:xfrm>
          </p:grpSpPr>
          <p:sp>
            <p:nvSpPr>
              <p:cNvPr id="183" name="Google Shape;183;p13"/>
              <p:cNvSpPr/>
              <p:nvPr/>
            </p:nvSpPr>
            <p:spPr>
              <a:xfrm>
                <a:off x="3865950" y="3358275"/>
                <a:ext cx="44675" cy="502175"/>
              </a:xfrm>
              <a:custGeom>
                <a:avLst/>
                <a:gdLst/>
                <a:ahLst/>
                <a:cxnLst/>
                <a:rect l="l" t="t" r="r" b="b"/>
                <a:pathLst>
                  <a:path w="1787" h="20087" extrusionOk="0">
                    <a:moveTo>
                      <a:pt x="0" y="1"/>
                    </a:moveTo>
                    <a:lnTo>
                      <a:pt x="0" y="20087"/>
                    </a:lnTo>
                    <a:lnTo>
                      <a:pt x="1786" y="20087"/>
                    </a:lnTo>
                    <a:lnTo>
                      <a:pt x="178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4" name="Google Shape;184;p13"/>
              <p:cNvSpPr/>
              <p:nvPr/>
            </p:nvSpPr>
            <p:spPr>
              <a:xfrm>
                <a:off x="3955550" y="3358275"/>
                <a:ext cx="44675" cy="502175"/>
              </a:xfrm>
              <a:custGeom>
                <a:avLst/>
                <a:gdLst/>
                <a:ahLst/>
                <a:cxnLst/>
                <a:rect l="l" t="t" r="r" b="b"/>
                <a:pathLst>
                  <a:path w="1787" h="20087" extrusionOk="0">
                    <a:moveTo>
                      <a:pt x="0" y="1"/>
                    </a:moveTo>
                    <a:lnTo>
                      <a:pt x="0" y="20087"/>
                    </a:lnTo>
                    <a:lnTo>
                      <a:pt x="1786" y="20087"/>
                    </a:lnTo>
                    <a:lnTo>
                      <a:pt x="178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5" name="Google Shape;185;p13"/>
              <p:cNvSpPr/>
              <p:nvPr/>
            </p:nvSpPr>
            <p:spPr>
              <a:xfrm>
                <a:off x="4044850" y="3358275"/>
                <a:ext cx="44650" cy="502175"/>
              </a:xfrm>
              <a:custGeom>
                <a:avLst/>
                <a:gdLst/>
                <a:ahLst/>
                <a:cxnLst/>
                <a:rect l="l" t="t" r="r" b="b"/>
                <a:pathLst>
                  <a:path w="1786" h="20087" extrusionOk="0">
                    <a:moveTo>
                      <a:pt x="0" y="1"/>
                    </a:moveTo>
                    <a:lnTo>
                      <a:pt x="0" y="20087"/>
                    </a:lnTo>
                    <a:lnTo>
                      <a:pt x="1786" y="20087"/>
                    </a:lnTo>
                    <a:lnTo>
                      <a:pt x="178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6" name="Google Shape;186;p13"/>
              <p:cNvSpPr/>
              <p:nvPr/>
            </p:nvSpPr>
            <p:spPr>
              <a:xfrm>
                <a:off x="4134125" y="3358275"/>
                <a:ext cx="44675" cy="502175"/>
              </a:xfrm>
              <a:custGeom>
                <a:avLst/>
                <a:gdLst/>
                <a:ahLst/>
                <a:cxnLst/>
                <a:rect l="l" t="t" r="r" b="b"/>
                <a:pathLst>
                  <a:path w="1787" h="20087" extrusionOk="0">
                    <a:moveTo>
                      <a:pt x="1" y="1"/>
                    </a:moveTo>
                    <a:lnTo>
                      <a:pt x="1" y="20087"/>
                    </a:lnTo>
                    <a:lnTo>
                      <a:pt x="1787" y="20087"/>
                    </a:lnTo>
                    <a:lnTo>
                      <a:pt x="178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7" name="Google Shape;187;p13"/>
              <p:cNvSpPr/>
              <p:nvPr/>
            </p:nvSpPr>
            <p:spPr>
              <a:xfrm>
                <a:off x="4223425" y="3358275"/>
                <a:ext cx="44675" cy="502175"/>
              </a:xfrm>
              <a:custGeom>
                <a:avLst/>
                <a:gdLst/>
                <a:ahLst/>
                <a:cxnLst/>
                <a:rect l="l" t="t" r="r" b="b"/>
                <a:pathLst>
                  <a:path w="1787" h="20087" extrusionOk="0">
                    <a:moveTo>
                      <a:pt x="1" y="1"/>
                    </a:moveTo>
                    <a:lnTo>
                      <a:pt x="1" y="20087"/>
                    </a:lnTo>
                    <a:lnTo>
                      <a:pt x="1787" y="20087"/>
                    </a:lnTo>
                    <a:lnTo>
                      <a:pt x="178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88" name="Google Shape;188;p13"/>
            <p:cNvSpPr/>
            <p:nvPr/>
          </p:nvSpPr>
          <p:spPr>
            <a:xfrm>
              <a:off x="0" y="572656"/>
              <a:ext cx="572676" cy="572676"/>
            </a:xfrm>
            <a:custGeom>
              <a:avLst/>
              <a:gdLst/>
              <a:ahLst/>
              <a:cxnLst/>
              <a:rect l="l" t="t" r="r" b="b"/>
              <a:pathLst>
                <a:path w="29470" h="29470" extrusionOk="0">
                  <a:moveTo>
                    <a:pt x="1" y="0"/>
                  </a:moveTo>
                  <a:lnTo>
                    <a:pt x="1" y="29469"/>
                  </a:lnTo>
                  <a:cubicBezTo>
                    <a:pt x="16276" y="29469"/>
                    <a:pt x="29470" y="16276"/>
                    <a:pt x="294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9" name="Google Shape;189;p13"/>
            <p:cNvSpPr/>
            <p:nvPr/>
          </p:nvSpPr>
          <p:spPr>
            <a:xfrm>
              <a:off x="0" y="0"/>
              <a:ext cx="572676" cy="572676"/>
            </a:xfrm>
            <a:custGeom>
              <a:avLst/>
              <a:gdLst/>
              <a:ahLst/>
              <a:cxnLst/>
              <a:rect l="l" t="t" r="r" b="b"/>
              <a:pathLst>
                <a:path w="29470" h="29470" extrusionOk="0">
                  <a:moveTo>
                    <a:pt x="1" y="0"/>
                  </a:moveTo>
                  <a:lnTo>
                    <a:pt x="1" y="29469"/>
                  </a:lnTo>
                  <a:lnTo>
                    <a:pt x="29470" y="29469"/>
                  </a:lnTo>
                  <a:lnTo>
                    <a:pt x="2947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0" name="Google Shape;190;p13"/>
            <p:cNvSpPr/>
            <p:nvPr/>
          </p:nvSpPr>
          <p:spPr>
            <a:xfrm>
              <a:off x="0" y="288000"/>
              <a:ext cx="572676" cy="286280"/>
            </a:xfrm>
            <a:custGeom>
              <a:avLst/>
              <a:gdLst/>
              <a:ahLst/>
              <a:cxnLst/>
              <a:rect l="l" t="t" r="r" b="b"/>
              <a:pathLst>
                <a:path w="29470" h="14732" extrusionOk="0">
                  <a:moveTo>
                    <a:pt x="14739" y="1"/>
                  </a:moveTo>
                  <a:cubicBezTo>
                    <a:pt x="6593" y="1"/>
                    <a:pt x="1" y="6602"/>
                    <a:pt x="1" y="14731"/>
                  </a:cubicBezTo>
                  <a:lnTo>
                    <a:pt x="29470" y="14731"/>
                  </a:lnTo>
                  <a:lnTo>
                    <a:pt x="29470" y="14347"/>
                  </a:lnTo>
                  <a:cubicBezTo>
                    <a:pt x="29260" y="6393"/>
                    <a:pt x="22746" y="1"/>
                    <a:pt x="1473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1" name="Google Shape;191;p13"/>
            <p:cNvSpPr/>
            <p:nvPr/>
          </p:nvSpPr>
          <p:spPr>
            <a:xfrm>
              <a:off x="117936" y="115196"/>
              <a:ext cx="336824" cy="168344"/>
            </a:xfrm>
            <a:custGeom>
              <a:avLst/>
              <a:gdLst/>
              <a:ahLst/>
              <a:cxnLst/>
              <a:rect l="l" t="t" r="r" b="b"/>
              <a:pathLst>
                <a:path w="17333" h="8663" extrusionOk="0">
                  <a:moveTo>
                    <a:pt x="0" y="1"/>
                  </a:moveTo>
                  <a:lnTo>
                    <a:pt x="0" y="219"/>
                  </a:lnTo>
                  <a:cubicBezTo>
                    <a:pt x="122" y="4899"/>
                    <a:pt x="3955" y="8663"/>
                    <a:pt x="8670" y="8663"/>
                  </a:cubicBezTo>
                  <a:cubicBezTo>
                    <a:pt x="13455" y="8663"/>
                    <a:pt x="17332" y="4777"/>
                    <a:pt x="173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2" name="Google Shape;192;p13"/>
            <p:cNvSpPr/>
            <p:nvPr/>
          </p:nvSpPr>
          <p:spPr>
            <a:xfrm>
              <a:off x="168499" y="58"/>
              <a:ext cx="235522" cy="207559"/>
            </a:xfrm>
            <a:custGeom>
              <a:avLst/>
              <a:gdLst/>
              <a:ahLst/>
              <a:cxnLst/>
              <a:rect l="l" t="t" r="r" b="b"/>
              <a:pathLst>
                <a:path w="12120" h="10681" extrusionOk="0">
                  <a:moveTo>
                    <a:pt x="6057" y="1"/>
                  </a:moveTo>
                  <a:cubicBezTo>
                    <a:pt x="5376" y="1"/>
                    <a:pt x="4684" y="131"/>
                    <a:pt x="4017" y="407"/>
                  </a:cubicBezTo>
                  <a:cubicBezTo>
                    <a:pt x="1292" y="1534"/>
                    <a:pt x="0" y="4660"/>
                    <a:pt x="1126" y="7384"/>
                  </a:cubicBezTo>
                  <a:cubicBezTo>
                    <a:pt x="1983" y="9440"/>
                    <a:pt x="3970" y="10681"/>
                    <a:pt x="6064" y="10681"/>
                  </a:cubicBezTo>
                  <a:cubicBezTo>
                    <a:pt x="6744" y="10681"/>
                    <a:pt x="7435" y="10550"/>
                    <a:pt x="8103" y="10274"/>
                  </a:cubicBezTo>
                  <a:cubicBezTo>
                    <a:pt x="10827" y="9139"/>
                    <a:pt x="12119" y="6022"/>
                    <a:pt x="10993" y="3298"/>
                  </a:cubicBezTo>
                  <a:cubicBezTo>
                    <a:pt x="10143" y="1241"/>
                    <a:pt x="8153" y="1"/>
                    <a:pt x="60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3" name="Google Shape;193;p13"/>
            <p:cNvSpPr/>
            <p:nvPr/>
          </p:nvSpPr>
          <p:spPr>
            <a:xfrm>
              <a:off x="135736" y="316089"/>
              <a:ext cx="301379" cy="150699"/>
            </a:xfrm>
            <a:custGeom>
              <a:avLst/>
              <a:gdLst/>
              <a:ahLst/>
              <a:cxnLst/>
              <a:rect l="l" t="t" r="r" b="b"/>
              <a:pathLst>
                <a:path w="15509" h="7755" extrusionOk="0">
                  <a:moveTo>
                    <a:pt x="7754" y="1"/>
                  </a:moveTo>
                  <a:lnTo>
                    <a:pt x="1" y="7755"/>
                  </a:lnTo>
                  <a:lnTo>
                    <a:pt x="15508" y="7755"/>
                  </a:lnTo>
                  <a:lnTo>
                    <a:pt x="775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4" name="Google Shape;194;p13"/>
            <p:cNvSpPr/>
            <p:nvPr/>
          </p:nvSpPr>
          <p:spPr>
            <a:xfrm>
              <a:off x="135736" y="466768"/>
              <a:ext cx="301379" cy="150699"/>
            </a:xfrm>
            <a:custGeom>
              <a:avLst/>
              <a:gdLst/>
              <a:ahLst/>
              <a:cxnLst/>
              <a:rect l="l" t="t" r="r" b="b"/>
              <a:pathLst>
                <a:path w="15509" h="7755" extrusionOk="0">
                  <a:moveTo>
                    <a:pt x="7754" y="1"/>
                  </a:moveTo>
                  <a:lnTo>
                    <a:pt x="1" y="7754"/>
                  </a:lnTo>
                  <a:lnTo>
                    <a:pt x="15508" y="7754"/>
                  </a:lnTo>
                  <a:lnTo>
                    <a:pt x="775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5" name="Google Shape;195;p13"/>
            <p:cNvSpPr/>
            <p:nvPr/>
          </p:nvSpPr>
          <p:spPr>
            <a:xfrm>
              <a:off x="135736" y="617448"/>
              <a:ext cx="301379" cy="150854"/>
            </a:xfrm>
            <a:custGeom>
              <a:avLst/>
              <a:gdLst/>
              <a:ahLst/>
              <a:cxnLst/>
              <a:rect l="l" t="t" r="r" b="b"/>
              <a:pathLst>
                <a:path w="15509" h="7763" extrusionOk="0">
                  <a:moveTo>
                    <a:pt x="7754" y="0"/>
                  </a:moveTo>
                  <a:lnTo>
                    <a:pt x="1" y="7763"/>
                  </a:lnTo>
                  <a:lnTo>
                    <a:pt x="15508" y="7763"/>
                  </a:lnTo>
                  <a:lnTo>
                    <a:pt x="775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6" name="Google Shape;196;p13"/>
            <p:cNvSpPr/>
            <p:nvPr/>
          </p:nvSpPr>
          <p:spPr>
            <a:xfrm>
              <a:off x="135736" y="768283"/>
              <a:ext cx="301379" cy="150699"/>
            </a:xfrm>
            <a:custGeom>
              <a:avLst/>
              <a:gdLst/>
              <a:ahLst/>
              <a:cxnLst/>
              <a:rect l="l" t="t" r="r" b="b"/>
              <a:pathLst>
                <a:path w="15509" h="7755" extrusionOk="0">
                  <a:moveTo>
                    <a:pt x="7754" y="1"/>
                  </a:moveTo>
                  <a:lnTo>
                    <a:pt x="1" y="7754"/>
                  </a:lnTo>
                  <a:lnTo>
                    <a:pt x="15508" y="7754"/>
                  </a:lnTo>
                  <a:lnTo>
                    <a:pt x="775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97" name="Google Shape;197;p13"/>
            <p:cNvGrpSpPr/>
            <p:nvPr/>
          </p:nvGrpSpPr>
          <p:grpSpPr>
            <a:xfrm rot="10800000">
              <a:off x="621160" y="53890"/>
              <a:ext cx="575462" cy="290978"/>
              <a:chOff x="6803323" y="4669001"/>
              <a:chExt cx="678291" cy="342973"/>
            </a:xfrm>
          </p:grpSpPr>
          <p:sp>
            <p:nvSpPr>
              <p:cNvPr id="198" name="Google Shape;198;p13"/>
              <p:cNvSpPr/>
              <p:nvPr/>
            </p:nvSpPr>
            <p:spPr>
              <a:xfrm rot="5400000" flipH="1">
                <a:off x="6803323" y="4669001"/>
                <a:ext cx="342973" cy="342973"/>
              </a:xfrm>
              <a:custGeom>
                <a:avLst/>
                <a:gdLst/>
                <a:ahLst/>
                <a:cxnLst/>
                <a:rect l="l" t="t" r="r" b="b"/>
                <a:pathLst>
                  <a:path w="10776" h="10776" extrusionOk="0">
                    <a:moveTo>
                      <a:pt x="1" y="0"/>
                    </a:moveTo>
                    <a:cubicBezTo>
                      <a:pt x="1" y="5953"/>
                      <a:pt x="4823" y="10775"/>
                      <a:pt x="10776" y="10775"/>
                    </a:cubicBezTo>
                    <a:lnTo>
                      <a:pt x="1077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9" name="Google Shape;199;p13"/>
              <p:cNvSpPr/>
              <p:nvPr/>
            </p:nvSpPr>
            <p:spPr>
              <a:xfrm rot="5400000" flipH="1">
                <a:off x="7138641" y="4669001"/>
                <a:ext cx="342973" cy="342973"/>
              </a:xfrm>
              <a:custGeom>
                <a:avLst/>
                <a:gdLst/>
                <a:ahLst/>
                <a:cxnLst/>
                <a:rect l="l" t="t" r="r" b="b"/>
                <a:pathLst>
                  <a:path w="10776" h="10776" extrusionOk="0">
                    <a:moveTo>
                      <a:pt x="1" y="0"/>
                    </a:moveTo>
                    <a:lnTo>
                      <a:pt x="1" y="10775"/>
                    </a:lnTo>
                    <a:lnTo>
                      <a:pt x="10776" y="10775"/>
                    </a:lnTo>
                    <a:cubicBezTo>
                      <a:pt x="10776" y="4822"/>
                      <a:pt x="5954" y="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200" name="Google Shape;200;p13"/>
            <p:cNvSpPr/>
            <p:nvPr/>
          </p:nvSpPr>
          <p:spPr>
            <a:xfrm>
              <a:off x="-8300" y="1895851"/>
              <a:ext cx="572680" cy="573022"/>
            </a:xfrm>
            <a:custGeom>
              <a:avLst/>
              <a:gdLst/>
              <a:ahLst/>
              <a:cxnLst/>
              <a:rect l="l" t="t" r="r" b="b"/>
              <a:pathLst>
                <a:path w="20087" h="20099" extrusionOk="0">
                  <a:moveTo>
                    <a:pt x="0" y="1"/>
                  </a:moveTo>
                  <a:lnTo>
                    <a:pt x="20086" y="20098"/>
                  </a:lnTo>
                  <a:lnTo>
                    <a:pt x="2008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01" name="Google Shape;201;p13"/>
          <p:cNvGrpSpPr/>
          <p:nvPr/>
        </p:nvGrpSpPr>
        <p:grpSpPr>
          <a:xfrm>
            <a:off x="8431826" y="77"/>
            <a:ext cx="1212400" cy="5599849"/>
            <a:chOff x="8431826" y="77"/>
            <a:chExt cx="1212400" cy="5599849"/>
          </a:xfrm>
        </p:grpSpPr>
        <p:grpSp>
          <p:nvGrpSpPr>
            <p:cNvPr id="202" name="Google Shape;202;p13"/>
            <p:cNvGrpSpPr/>
            <p:nvPr/>
          </p:nvGrpSpPr>
          <p:grpSpPr>
            <a:xfrm flipH="1">
              <a:off x="8970695" y="77"/>
              <a:ext cx="171845" cy="4608510"/>
              <a:chOff x="3865950" y="3358275"/>
              <a:chExt cx="134275" cy="502175"/>
            </a:xfrm>
          </p:grpSpPr>
          <p:sp>
            <p:nvSpPr>
              <p:cNvPr id="203" name="Google Shape;203;p13"/>
              <p:cNvSpPr/>
              <p:nvPr/>
            </p:nvSpPr>
            <p:spPr>
              <a:xfrm>
                <a:off x="3865950" y="3358275"/>
                <a:ext cx="44675" cy="502175"/>
              </a:xfrm>
              <a:custGeom>
                <a:avLst/>
                <a:gdLst/>
                <a:ahLst/>
                <a:cxnLst/>
                <a:rect l="l" t="t" r="r" b="b"/>
                <a:pathLst>
                  <a:path w="1787" h="20087" extrusionOk="0">
                    <a:moveTo>
                      <a:pt x="0" y="1"/>
                    </a:moveTo>
                    <a:lnTo>
                      <a:pt x="0" y="20087"/>
                    </a:lnTo>
                    <a:lnTo>
                      <a:pt x="1786" y="20087"/>
                    </a:lnTo>
                    <a:lnTo>
                      <a:pt x="178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4" name="Google Shape;204;p13"/>
              <p:cNvSpPr/>
              <p:nvPr/>
            </p:nvSpPr>
            <p:spPr>
              <a:xfrm>
                <a:off x="3955550" y="3358275"/>
                <a:ext cx="44675" cy="502175"/>
              </a:xfrm>
              <a:custGeom>
                <a:avLst/>
                <a:gdLst/>
                <a:ahLst/>
                <a:cxnLst/>
                <a:rect l="l" t="t" r="r" b="b"/>
                <a:pathLst>
                  <a:path w="1787" h="20087" extrusionOk="0">
                    <a:moveTo>
                      <a:pt x="0" y="1"/>
                    </a:moveTo>
                    <a:lnTo>
                      <a:pt x="0" y="20087"/>
                    </a:lnTo>
                    <a:lnTo>
                      <a:pt x="1786" y="20087"/>
                    </a:lnTo>
                    <a:lnTo>
                      <a:pt x="178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205" name="Google Shape;205;p13"/>
            <p:cNvSpPr/>
            <p:nvPr/>
          </p:nvSpPr>
          <p:spPr>
            <a:xfrm rot="10800000" flipH="1">
              <a:off x="8608999" y="2500191"/>
              <a:ext cx="535005" cy="1069027"/>
            </a:xfrm>
            <a:custGeom>
              <a:avLst/>
              <a:gdLst/>
              <a:ahLst/>
              <a:cxnLst/>
              <a:rect l="l" t="t" r="r" b="b"/>
              <a:pathLst>
                <a:path w="14705" h="29383" extrusionOk="0">
                  <a:moveTo>
                    <a:pt x="14704" y="1"/>
                  </a:moveTo>
                  <a:lnTo>
                    <a:pt x="0" y="14687"/>
                  </a:lnTo>
                  <a:lnTo>
                    <a:pt x="14704" y="29382"/>
                  </a:lnTo>
                  <a:lnTo>
                    <a:pt x="147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6" name="Google Shape;206;p13"/>
            <p:cNvSpPr/>
            <p:nvPr/>
          </p:nvSpPr>
          <p:spPr>
            <a:xfrm rot="10800000" flipH="1">
              <a:off x="8608999" y="3034832"/>
              <a:ext cx="535005" cy="534386"/>
            </a:xfrm>
            <a:custGeom>
              <a:avLst/>
              <a:gdLst/>
              <a:ahLst/>
              <a:cxnLst/>
              <a:rect l="l" t="t" r="r" b="b"/>
              <a:pathLst>
                <a:path w="14705" h="14688" extrusionOk="0">
                  <a:moveTo>
                    <a:pt x="0" y="1"/>
                  </a:moveTo>
                  <a:lnTo>
                    <a:pt x="0" y="14687"/>
                  </a:lnTo>
                  <a:lnTo>
                    <a:pt x="1470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7" name="Google Shape;207;p13"/>
            <p:cNvSpPr/>
            <p:nvPr/>
          </p:nvSpPr>
          <p:spPr>
            <a:xfrm rot="10800000" flipH="1">
              <a:off x="8760902" y="3794838"/>
              <a:ext cx="217875" cy="435500"/>
            </a:xfrm>
            <a:custGeom>
              <a:avLst/>
              <a:gdLst/>
              <a:ahLst/>
              <a:cxnLst/>
              <a:rect l="l" t="t" r="r" b="b"/>
              <a:pathLst>
                <a:path w="8715" h="17420" extrusionOk="0">
                  <a:moveTo>
                    <a:pt x="8714" y="0"/>
                  </a:moveTo>
                  <a:cubicBezTo>
                    <a:pt x="3903" y="0"/>
                    <a:pt x="0" y="3903"/>
                    <a:pt x="0" y="8714"/>
                  </a:cubicBezTo>
                  <a:cubicBezTo>
                    <a:pt x="0" y="13447"/>
                    <a:pt x="3781" y="17306"/>
                    <a:pt x="8496" y="17420"/>
                  </a:cubicBezTo>
                  <a:lnTo>
                    <a:pt x="8714" y="17420"/>
                  </a:lnTo>
                  <a:lnTo>
                    <a:pt x="871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8" name="Google Shape;208;p13"/>
            <p:cNvSpPr/>
            <p:nvPr/>
          </p:nvSpPr>
          <p:spPr>
            <a:xfrm>
              <a:off x="8431826" y="4429826"/>
              <a:ext cx="736750" cy="736750"/>
            </a:xfrm>
            <a:custGeom>
              <a:avLst/>
              <a:gdLst/>
              <a:ahLst/>
              <a:cxnLst/>
              <a:rect l="l" t="t" r="r" b="b"/>
              <a:pathLst>
                <a:path w="29470" h="29470" extrusionOk="0">
                  <a:moveTo>
                    <a:pt x="29470" y="0"/>
                  </a:moveTo>
                  <a:cubicBezTo>
                    <a:pt x="13194" y="0"/>
                    <a:pt x="1" y="13193"/>
                    <a:pt x="1" y="29469"/>
                  </a:cubicBezTo>
                  <a:lnTo>
                    <a:pt x="29470" y="29469"/>
                  </a:lnTo>
                  <a:lnTo>
                    <a:pt x="2947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9" name="Google Shape;209;p13"/>
            <p:cNvSpPr/>
            <p:nvPr/>
          </p:nvSpPr>
          <p:spPr>
            <a:xfrm>
              <a:off x="8693126" y="4733226"/>
              <a:ext cx="951100" cy="866700"/>
            </a:xfrm>
            <a:custGeom>
              <a:avLst/>
              <a:gdLst/>
              <a:ahLst/>
              <a:cxnLst/>
              <a:rect l="l" t="t" r="r" b="b"/>
              <a:pathLst>
                <a:path w="38044" h="34668" extrusionOk="0">
                  <a:moveTo>
                    <a:pt x="19022" y="1"/>
                  </a:moveTo>
                  <a:cubicBezTo>
                    <a:pt x="14586" y="1"/>
                    <a:pt x="10151" y="1695"/>
                    <a:pt x="6767" y="5083"/>
                  </a:cubicBezTo>
                  <a:cubicBezTo>
                    <a:pt x="0" y="11850"/>
                    <a:pt x="0" y="22825"/>
                    <a:pt x="6767" y="29592"/>
                  </a:cubicBezTo>
                  <a:cubicBezTo>
                    <a:pt x="10151" y="32976"/>
                    <a:pt x="14586" y="34668"/>
                    <a:pt x="19022" y="34668"/>
                  </a:cubicBezTo>
                  <a:cubicBezTo>
                    <a:pt x="23458" y="34668"/>
                    <a:pt x="27893" y="32976"/>
                    <a:pt x="31277" y="29592"/>
                  </a:cubicBezTo>
                  <a:cubicBezTo>
                    <a:pt x="38044" y="22825"/>
                    <a:pt x="38044" y="11850"/>
                    <a:pt x="31277" y="5083"/>
                  </a:cubicBezTo>
                  <a:cubicBezTo>
                    <a:pt x="27893" y="1695"/>
                    <a:pt x="23458" y="1"/>
                    <a:pt x="1902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0" name="Google Shape;210;p13"/>
            <p:cNvSpPr/>
            <p:nvPr/>
          </p:nvSpPr>
          <p:spPr>
            <a:xfrm rot="-5400000" flipH="1">
              <a:off x="8657337" y="2570476"/>
              <a:ext cx="438325" cy="394050"/>
            </a:xfrm>
            <a:custGeom>
              <a:avLst/>
              <a:gdLst/>
              <a:ahLst/>
              <a:cxnLst/>
              <a:rect l="l" t="t" r="r" b="b"/>
              <a:pathLst>
                <a:path w="17533" h="15762" extrusionOk="0">
                  <a:moveTo>
                    <a:pt x="8770" y="0"/>
                  </a:moveTo>
                  <a:cubicBezTo>
                    <a:pt x="8062" y="0"/>
                    <a:pt x="7342" y="96"/>
                    <a:pt x="6627" y="297"/>
                  </a:cubicBezTo>
                  <a:cubicBezTo>
                    <a:pt x="2445" y="1476"/>
                    <a:pt x="0" y="5833"/>
                    <a:pt x="1188" y="10016"/>
                  </a:cubicBezTo>
                  <a:cubicBezTo>
                    <a:pt x="2165" y="13492"/>
                    <a:pt x="5324" y="15761"/>
                    <a:pt x="8764" y="15761"/>
                  </a:cubicBezTo>
                  <a:cubicBezTo>
                    <a:pt x="9472" y="15761"/>
                    <a:pt x="10191" y="15665"/>
                    <a:pt x="10906" y="15464"/>
                  </a:cubicBezTo>
                  <a:cubicBezTo>
                    <a:pt x="15097" y="14285"/>
                    <a:pt x="17533" y="9928"/>
                    <a:pt x="16354" y="5737"/>
                  </a:cubicBezTo>
                  <a:cubicBezTo>
                    <a:pt x="15377" y="2268"/>
                    <a:pt x="12212" y="0"/>
                    <a:pt x="877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mc:AlternateContent xmlns:mc="http://schemas.openxmlformats.org/markup-compatibility/2006">
    <mc:Choice xmlns:p14="http://schemas.microsoft.com/office/powerpoint/2010/main" Requires="p14">
      <p:transition spd="med" p14:dur="750">
        <p:wipe/>
      </p:transition>
    </mc:Choice>
    <mc:Fallback>
      <p:transition spd="med">
        <p:wip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Numbers and text">
  <p:cSld name="BLANK_1_1_1_1_1_1">
    <p:spTree>
      <p:nvGrpSpPr>
        <p:cNvPr id="211" name="Shape 211"/>
        <p:cNvGrpSpPr/>
        <p:nvPr/>
      </p:nvGrpSpPr>
      <p:grpSpPr>
        <a:xfrm>
          <a:off x="0" y="0"/>
          <a:ext cx="0" cy="0"/>
          <a:chOff x="0" y="0"/>
          <a:chExt cx="0" cy="0"/>
        </a:xfrm>
      </p:grpSpPr>
      <p:sp>
        <p:nvSpPr>
          <p:cNvPr id="212" name="Google Shape;212;p14"/>
          <p:cNvSpPr txBox="1"/>
          <p:nvPr>
            <p:ph type="title" hasCustomPrompt="1"/>
          </p:nvPr>
        </p:nvSpPr>
        <p:spPr>
          <a:xfrm>
            <a:off x="798388" y="2672175"/>
            <a:ext cx="3492600" cy="7689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45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213" name="Google Shape;213;p14"/>
          <p:cNvSpPr txBox="1"/>
          <p:nvPr>
            <p:ph type="subTitle" idx="1"/>
          </p:nvPr>
        </p:nvSpPr>
        <p:spPr>
          <a:xfrm>
            <a:off x="798388" y="3583497"/>
            <a:ext cx="3492600" cy="598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200"/>
              <a:buFont typeface="PT Sans" panose="020B0503020203020204"/>
              <a:buNone/>
              <a:defRPr sz="1400">
                <a:solidFill>
                  <a:schemeClr val="dk1"/>
                </a:solidFill>
              </a:defRPr>
            </a:lvl1pPr>
            <a:lvl2pPr lvl="1" algn="ctr" rtl="0">
              <a:lnSpc>
                <a:spcPct val="100000"/>
              </a:lnSpc>
              <a:spcBef>
                <a:spcPts val="0"/>
              </a:spcBef>
              <a:spcAft>
                <a:spcPts val="0"/>
              </a:spcAft>
              <a:buClr>
                <a:schemeClr val="dk1"/>
              </a:buClr>
              <a:buSzPts val="1200"/>
              <a:buNone/>
              <a:defRPr>
                <a:solidFill>
                  <a:schemeClr val="dk1"/>
                </a:solidFill>
              </a:defRPr>
            </a:lvl2pPr>
            <a:lvl3pPr lvl="2" algn="ctr" rtl="0">
              <a:lnSpc>
                <a:spcPct val="100000"/>
              </a:lnSpc>
              <a:spcBef>
                <a:spcPts val="0"/>
              </a:spcBef>
              <a:spcAft>
                <a:spcPts val="0"/>
              </a:spcAft>
              <a:buClr>
                <a:schemeClr val="dk1"/>
              </a:buClr>
              <a:buSzPts val="1200"/>
              <a:buNone/>
              <a:defRPr>
                <a:solidFill>
                  <a:schemeClr val="dk1"/>
                </a:solidFill>
              </a:defRPr>
            </a:lvl3pPr>
            <a:lvl4pPr lvl="3" algn="ctr" rtl="0">
              <a:lnSpc>
                <a:spcPct val="100000"/>
              </a:lnSpc>
              <a:spcBef>
                <a:spcPts val="0"/>
              </a:spcBef>
              <a:spcAft>
                <a:spcPts val="0"/>
              </a:spcAft>
              <a:buClr>
                <a:schemeClr val="dk1"/>
              </a:buClr>
              <a:buSzPts val="1200"/>
              <a:buFont typeface="PT Sans" panose="020B0503020203020204"/>
              <a:buNone/>
              <a:defRPr>
                <a:solidFill>
                  <a:schemeClr val="dk1"/>
                </a:solidFill>
                <a:latin typeface="PT Sans" panose="020B0503020203020204"/>
                <a:ea typeface="PT Sans" panose="020B0503020203020204"/>
                <a:cs typeface="PT Sans" panose="020B0503020203020204"/>
                <a:sym typeface="PT Sans" panose="020B0503020203020204"/>
              </a:defRPr>
            </a:lvl4pPr>
            <a:lvl5pPr lvl="4" algn="ctr" rtl="0">
              <a:lnSpc>
                <a:spcPct val="100000"/>
              </a:lnSpc>
              <a:spcBef>
                <a:spcPts val="0"/>
              </a:spcBef>
              <a:spcAft>
                <a:spcPts val="0"/>
              </a:spcAft>
              <a:buClr>
                <a:schemeClr val="dk1"/>
              </a:buClr>
              <a:buSzPts val="1200"/>
              <a:buFont typeface="PT Sans" panose="020B0503020203020204"/>
              <a:buNone/>
              <a:defRPr>
                <a:solidFill>
                  <a:schemeClr val="dk1"/>
                </a:solidFill>
                <a:latin typeface="PT Sans" panose="020B0503020203020204"/>
                <a:ea typeface="PT Sans" panose="020B0503020203020204"/>
                <a:cs typeface="PT Sans" panose="020B0503020203020204"/>
                <a:sym typeface="PT Sans" panose="020B0503020203020204"/>
              </a:defRPr>
            </a:lvl5pPr>
            <a:lvl6pPr lvl="5" algn="ctr" rtl="0">
              <a:lnSpc>
                <a:spcPct val="100000"/>
              </a:lnSpc>
              <a:spcBef>
                <a:spcPts val="0"/>
              </a:spcBef>
              <a:spcAft>
                <a:spcPts val="0"/>
              </a:spcAft>
              <a:buClr>
                <a:schemeClr val="dk1"/>
              </a:buClr>
              <a:buSzPts val="1200"/>
              <a:buFont typeface="PT Sans" panose="020B0503020203020204"/>
              <a:buNone/>
              <a:defRPr>
                <a:solidFill>
                  <a:schemeClr val="dk1"/>
                </a:solidFill>
                <a:latin typeface="PT Sans" panose="020B0503020203020204"/>
                <a:ea typeface="PT Sans" panose="020B0503020203020204"/>
                <a:cs typeface="PT Sans" panose="020B0503020203020204"/>
                <a:sym typeface="PT Sans" panose="020B0503020203020204"/>
              </a:defRPr>
            </a:lvl6pPr>
            <a:lvl7pPr lvl="6" algn="ctr" rtl="0">
              <a:lnSpc>
                <a:spcPct val="100000"/>
              </a:lnSpc>
              <a:spcBef>
                <a:spcPts val="0"/>
              </a:spcBef>
              <a:spcAft>
                <a:spcPts val="0"/>
              </a:spcAft>
              <a:buClr>
                <a:schemeClr val="dk1"/>
              </a:buClr>
              <a:buSzPts val="1200"/>
              <a:buFont typeface="PT Sans" panose="020B0503020203020204"/>
              <a:buNone/>
              <a:defRPr>
                <a:solidFill>
                  <a:schemeClr val="dk1"/>
                </a:solidFill>
                <a:latin typeface="PT Sans" panose="020B0503020203020204"/>
                <a:ea typeface="PT Sans" panose="020B0503020203020204"/>
                <a:cs typeface="PT Sans" panose="020B0503020203020204"/>
                <a:sym typeface="PT Sans" panose="020B0503020203020204"/>
              </a:defRPr>
            </a:lvl7pPr>
            <a:lvl8pPr lvl="7" algn="ctr" rtl="0">
              <a:lnSpc>
                <a:spcPct val="100000"/>
              </a:lnSpc>
              <a:spcBef>
                <a:spcPts val="0"/>
              </a:spcBef>
              <a:spcAft>
                <a:spcPts val="0"/>
              </a:spcAft>
              <a:buClr>
                <a:schemeClr val="dk1"/>
              </a:buClr>
              <a:buSzPts val="1200"/>
              <a:buFont typeface="PT Sans" panose="020B0503020203020204"/>
              <a:buNone/>
              <a:defRPr>
                <a:solidFill>
                  <a:schemeClr val="dk1"/>
                </a:solidFill>
                <a:latin typeface="PT Sans" panose="020B0503020203020204"/>
                <a:ea typeface="PT Sans" panose="020B0503020203020204"/>
                <a:cs typeface="PT Sans" panose="020B0503020203020204"/>
                <a:sym typeface="PT Sans" panose="020B0503020203020204"/>
              </a:defRPr>
            </a:lvl8pPr>
            <a:lvl9pPr lvl="8" algn="ctr" rtl="0">
              <a:lnSpc>
                <a:spcPct val="100000"/>
              </a:lnSpc>
              <a:spcBef>
                <a:spcPts val="0"/>
              </a:spcBef>
              <a:spcAft>
                <a:spcPts val="0"/>
              </a:spcAft>
              <a:buClr>
                <a:schemeClr val="dk1"/>
              </a:buClr>
              <a:buSzPts val="1200"/>
              <a:buFont typeface="PT Sans" panose="020B0503020203020204"/>
              <a:buNone/>
              <a:defRPr>
                <a:solidFill>
                  <a:schemeClr val="dk1"/>
                </a:solidFill>
                <a:latin typeface="PT Sans" panose="020B0503020203020204"/>
                <a:ea typeface="PT Sans" panose="020B0503020203020204"/>
                <a:cs typeface="PT Sans" panose="020B0503020203020204"/>
                <a:sym typeface="PT Sans" panose="020B0503020203020204"/>
              </a:defRPr>
            </a:lvl9pPr>
          </a:lstStyle>
          <a:p/>
        </p:txBody>
      </p:sp>
      <p:sp>
        <p:nvSpPr>
          <p:cNvPr id="214" name="Google Shape;214;p14"/>
          <p:cNvSpPr txBox="1"/>
          <p:nvPr>
            <p:ph type="title" idx="2" hasCustomPrompt="1"/>
          </p:nvPr>
        </p:nvSpPr>
        <p:spPr>
          <a:xfrm>
            <a:off x="2825700" y="961189"/>
            <a:ext cx="3492600" cy="7689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45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215" name="Google Shape;215;p14"/>
          <p:cNvSpPr txBox="1"/>
          <p:nvPr>
            <p:ph type="subTitle" idx="3"/>
          </p:nvPr>
        </p:nvSpPr>
        <p:spPr>
          <a:xfrm>
            <a:off x="2825700" y="1872501"/>
            <a:ext cx="3492600" cy="598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200"/>
              <a:buFont typeface="PT Sans" panose="020B0503020203020204"/>
              <a:buNone/>
              <a:defRPr sz="1400">
                <a:solidFill>
                  <a:schemeClr val="dk1"/>
                </a:solidFill>
              </a:defRPr>
            </a:lvl1pPr>
            <a:lvl2pPr lvl="1" algn="ctr" rtl="0">
              <a:lnSpc>
                <a:spcPct val="100000"/>
              </a:lnSpc>
              <a:spcBef>
                <a:spcPts val="0"/>
              </a:spcBef>
              <a:spcAft>
                <a:spcPts val="0"/>
              </a:spcAft>
              <a:buClr>
                <a:schemeClr val="dk1"/>
              </a:buClr>
              <a:buSzPts val="1200"/>
              <a:buNone/>
              <a:defRPr>
                <a:solidFill>
                  <a:schemeClr val="dk1"/>
                </a:solidFill>
              </a:defRPr>
            </a:lvl2pPr>
            <a:lvl3pPr lvl="2" algn="ctr" rtl="0">
              <a:lnSpc>
                <a:spcPct val="100000"/>
              </a:lnSpc>
              <a:spcBef>
                <a:spcPts val="0"/>
              </a:spcBef>
              <a:spcAft>
                <a:spcPts val="0"/>
              </a:spcAft>
              <a:buClr>
                <a:schemeClr val="dk1"/>
              </a:buClr>
              <a:buSzPts val="1200"/>
              <a:buNone/>
              <a:defRPr>
                <a:solidFill>
                  <a:schemeClr val="dk1"/>
                </a:solidFill>
              </a:defRPr>
            </a:lvl3pPr>
            <a:lvl4pPr lvl="3" algn="ctr" rtl="0">
              <a:lnSpc>
                <a:spcPct val="100000"/>
              </a:lnSpc>
              <a:spcBef>
                <a:spcPts val="0"/>
              </a:spcBef>
              <a:spcAft>
                <a:spcPts val="0"/>
              </a:spcAft>
              <a:buClr>
                <a:schemeClr val="dk1"/>
              </a:buClr>
              <a:buSzPts val="1200"/>
              <a:buFont typeface="PT Sans" panose="020B0503020203020204"/>
              <a:buNone/>
              <a:defRPr>
                <a:solidFill>
                  <a:schemeClr val="dk1"/>
                </a:solidFill>
                <a:latin typeface="PT Sans" panose="020B0503020203020204"/>
                <a:ea typeface="PT Sans" panose="020B0503020203020204"/>
                <a:cs typeface="PT Sans" panose="020B0503020203020204"/>
                <a:sym typeface="PT Sans" panose="020B0503020203020204"/>
              </a:defRPr>
            </a:lvl4pPr>
            <a:lvl5pPr lvl="4" algn="ctr" rtl="0">
              <a:lnSpc>
                <a:spcPct val="100000"/>
              </a:lnSpc>
              <a:spcBef>
                <a:spcPts val="0"/>
              </a:spcBef>
              <a:spcAft>
                <a:spcPts val="0"/>
              </a:spcAft>
              <a:buClr>
                <a:schemeClr val="dk1"/>
              </a:buClr>
              <a:buSzPts val="1200"/>
              <a:buFont typeface="PT Sans" panose="020B0503020203020204"/>
              <a:buNone/>
              <a:defRPr>
                <a:solidFill>
                  <a:schemeClr val="dk1"/>
                </a:solidFill>
                <a:latin typeface="PT Sans" panose="020B0503020203020204"/>
                <a:ea typeface="PT Sans" panose="020B0503020203020204"/>
                <a:cs typeface="PT Sans" panose="020B0503020203020204"/>
                <a:sym typeface="PT Sans" panose="020B0503020203020204"/>
              </a:defRPr>
            </a:lvl5pPr>
            <a:lvl6pPr lvl="5" algn="ctr" rtl="0">
              <a:lnSpc>
                <a:spcPct val="100000"/>
              </a:lnSpc>
              <a:spcBef>
                <a:spcPts val="0"/>
              </a:spcBef>
              <a:spcAft>
                <a:spcPts val="0"/>
              </a:spcAft>
              <a:buClr>
                <a:schemeClr val="dk1"/>
              </a:buClr>
              <a:buSzPts val="1200"/>
              <a:buFont typeface="PT Sans" panose="020B0503020203020204"/>
              <a:buNone/>
              <a:defRPr>
                <a:solidFill>
                  <a:schemeClr val="dk1"/>
                </a:solidFill>
                <a:latin typeface="PT Sans" panose="020B0503020203020204"/>
                <a:ea typeface="PT Sans" panose="020B0503020203020204"/>
                <a:cs typeface="PT Sans" panose="020B0503020203020204"/>
                <a:sym typeface="PT Sans" panose="020B0503020203020204"/>
              </a:defRPr>
            </a:lvl6pPr>
            <a:lvl7pPr lvl="6" algn="ctr" rtl="0">
              <a:lnSpc>
                <a:spcPct val="100000"/>
              </a:lnSpc>
              <a:spcBef>
                <a:spcPts val="0"/>
              </a:spcBef>
              <a:spcAft>
                <a:spcPts val="0"/>
              </a:spcAft>
              <a:buClr>
                <a:schemeClr val="dk1"/>
              </a:buClr>
              <a:buSzPts val="1200"/>
              <a:buFont typeface="PT Sans" panose="020B0503020203020204"/>
              <a:buNone/>
              <a:defRPr>
                <a:solidFill>
                  <a:schemeClr val="dk1"/>
                </a:solidFill>
                <a:latin typeface="PT Sans" panose="020B0503020203020204"/>
                <a:ea typeface="PT Sans" panose="020B0503020203020204"/>
                <a:cs typeface="PT Sans" panose="020B0503020203020204"/>
                <a:sym typeface="PT Sans" panose="020B0503020203020204"/>
              </a:defRPr>
            </a:lvl7pPr>
            <a:lvl8pPr lvl="7" algn="ctr" rtl="0">
              <a:lnSpc>
                <a:spcPct val="100000"/>
              </a:lnSpc>
              <a:spcBef>
                <a:spcPts val="0"/>
              </a:spcBef>
              <a:spcAft>
                <a:spcPts val="0"/>
              </a:spcAft>
              <a:buClr>
                <a:schemeClr val="dk1"/>
              </a:buClr>
              <a:buSzPts val="1200"/>
              <a:buFont typeface="PT Sans" panose="020B0503020203020204"/>
              <a:buNone/>
              <a:defRPr>
                <a:solidFill>
                  <a:schemeClr val="dk1"/>
                </a:solidFill>
                <a:latin typeface="PT Sans" panose="020B0503020203020204"/>
                <a:ea typeface="PT Sans" panose="020B0503020203020204"/>
                <a:cs typeface="PT Sans" panose="020B0503020203020204"/>
                <a:sym typeface="PT Sans" panose="020B0503020203020204"/>
              </a:defRPr>
            </a:lvl8pPr>
            <a:lvl9pPr lvl="8" algn="ctr" rtl="0">
              <a:lnSpc>
                <a:spcPct val="100000"/>
              </a:lnSpc>
              <a:spcBef>
                <a:spcPts val="0"/>
              </a:spcBef>
              <a:spcAft>
                <a:spcPts val="0"/>
              </a:spcAft>
              <a:buClr>
                <a:schemeClr val="dk1"/>
              </a:buClr>
              <a:buSzPts val="1200"/>
              <a:buFont typeface="PT Sans" panose="020B0503020203020204"/>
              <a:buNone/>
              <a:defRPr>
                <a:solidFill>
                  <a:schemeClr val="dk1"/>
                </a:solidFill>
                <a:latin typeface="PT Sans" panose="020B0503020203020204"/>
                <a:ea typeface="PT Sans" panose="020B0503020203020204"/>
                <a:cs typeface="PT Sans" panose="020B0503020203020204"/>
                <a:sym typeface="PT Sans" panose="020B0503020203020204"/>
              </a:defRPr>
            </a:lvl9pPr>
          </a:lstStyle>
          <a:p/>
        </p:txBody>
      </p:sp>
      <p:sp>
        <p:nvSpPr>
          <p:cNvPr id="216" name="Google Shape;216;p14"/>
          <p:cNvSpPr txBox="1"/>
          <p:nvPr>
            <p:ph type="title" idx="4" hasCustomPrompt="1"/>
          </p:nvPr>
        </p:nvSpPr>
        <p:spPr>
          <a:xfrm>
            <a:off x="4853013" y="2672175"/>
            <a:ext cx="3492600" cy="7689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45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217" name="Google Shape;217;p14"/>
          <p:cNvSpPr txBox="1"/>
          <p:nvPr>
            <p:ph type="subTitle" idx="5"/>
          </p:nvPr>
        </p:nvSpPr>
        <p:spPr>
          <a:xfrm>
            <a:off x="4853013" y="3583497"/>
            <a:ext cx="3492600" cy="598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200"/>
              <a:buFont typeface="PT Sans" panose="020B0503020203020204"/>
              <a:buNone/>
              <a:defRPr sz="1400">
                <a:solidFill>
                  <a:schemeClr val="dk1"/>
                </a:solidFill>
              </a:defRPr>
            </a:lvl1pPr>
            <a:lvl2pPr lvl="1" algn="ctr" rtl="0">
              <a:lnSpc>
                <a:spcPct val="100000"/>
              </a:lnSpc>
              <a:spcBef>
                <a:spcPts val="0"/>
              </a:spcBef>
              <a:spcAft>
                <a:spcPts val="0"/>
              </a:spcAft>
              <a:buClr>
                <a:schemeClr val="dk1"/>
              </a:buClr>
              <a:buSzPts val="1200"/>
              <a:buNone/>
              <a:defRPr>
                <a:solidFill>
                  <a:schemeClr val="dk1"/>
                </a:solidFill>
              </a:defRPr>
            </a:lvl2pPr>
            <a:lvl3pPr lvl="2" algn="ctr" rtl="0">
              <a:lnSpc>
                <a:spcPct val="100000"/>
              </a:lnSpc>
              <a:spcBef>
                <a:spcPts val="0"/>
              </a:spcBef>
              <a:spcAft>
                <a:spcPts val="0"/>
              </a:spcAft>
              <a:buClr>
                <a:schemeClr val="dk1"/>
              </a:buClr>
              <a:buSzPts val="1200"/>
              <a:buNone/>
              <a:defRPr>
                <a:solidFill>
                  <a:schemeClr val="dk1"/>
                </a:solidFill>
              </a:defRPr>
            </a:lvl3pPr>
            <a:lvl4pPr lvl="3" algn="ctr" rtl="0">
              <a:lnSpc>
                <a:spcPct val="100000"/>
              </a:lnSpc>
              <a:spcBef>
                <a:spcPts val="0"/>
              </a:spcBef>
              <a:spcAft>
                <a:spcPts val="0"/>
              </a:spcAft>
              <a:buClr>
                <a:schemeClr val="dk1"/>
              </a:buClr>
              <a:buSzPts val="1200"/>
              <a:buFont typeface="PT Sans" panose="020B0503020203020204"/>
              <a:buNone/>
              <a:defRPr>
                <a:solidFill>
                  <a:schemeClr val="dk1"/>
                </a:solidFill>
                <a:latin typeface="PT Sans" panose="020B0503020203020204"/>
                <a:ea typeface="PT Sans" panose="020B0503020203020204"/>
                <a:cs typeface="PT Sans" panose="020B0503020203020204"/>
                <a:sym typeface="PT Sans" panose="020B0503020203020204"/>
              </a:defRPr>
            </a:lvl4pPr>
            <a:lvl5pPr lvl="4" algn="ctr" rtl="0">
              <a:lnSpc>
                <a:spcPct val="100000"/>
              </a:lnSpc>
              <a:spcBef>
                <a:spcPts val="0"/>
              </a:spcBef>
              <a:spcAft>
                <a:spcPts val="0"/>
              </a:spcAft>
              <a:buClr>
                <a:schemeClr val="dk1"/>
              </a:buClr>
              <a:buSzPts val="1200"/>
              <a:buFont typeface="PT Sans" panose="020B0503020203020204"/>
              <a:buNone/>
              <a:defRPr>
                <a:solidFill>
                  <a:schemeClr val="dk1"/>
                </a:solidFill>
                <a:latin typeface="PT Sans" panose="020B0503020203020204"/>
                <a:ea typeface="PT Sans" panose="020B0503020203020204"/>
                <a:cs typeface="PT Sans" panose="020B0503020203020204"/>
                <a:sym typeface="PT Sans" panose="020B0503020203020204"/>
              </a:defRPr>
            </a:lvl5pPr>
            <a:lvl6pPr lvl="5" algn="ctr" rtl="0">
              <a:lnSpc>
                <a:spcPct val="100000"/>
              </a:lnSpc>
              <a:spcBef>
                <a:spcPts val="0"/>
              </a:spcBef>
              <a:spcAft>
                <a:spcPts val="0"/>
              </a:spcAft>
              <a:buClr>
                <a:schemeClr val="dk1"/>
              </a:buClr>
              <a:buSzPts val="1200"/>
              <a:buFont typeface="PT Sans" panose="020B0503020203020204"/>
              <a:buNone/>
              <a:defRPr>
                <a:solidFill>
                  <a:schemeClr val="dk1"/>
                </a:solidFill>
                <a:latin typeface="PT Sans" panose="020B0503020203020204"/>
                <a:ea typeface="PT Sans" panose="020B0503020203020204"/>
                <a:cs typeface="PT Sans" panose="020B0503020203020204"/>
                <a:sym typeface="PT Sans" panose="020B0503020203020204"/>
              </a:defRPr>
            </a:lvl6pPr>
            <a:lvl7pPr lvl="6" algn="ctr" rtl="0">
              <a:lnSpc>
                <a:spcPct val="100000"/>
              </a:lnSpc>
              <a:spcBef>
                <a:spcPts val="0"/>
              </a:spcBef>
              <a:spcAft>
                <a:spcPts val="0"/>
              </a:spcAft>
              <a:buClr>
                <a:schemeClr val="dk1"/>
              </a:buClr>
              <a:buSzPts val="1200"/>
              <a:buFont typeface="PT Sans" panose="020B0503020203020204"/>
              <a:buNone/>
              <a:defRPr>
                <a:solidFill>
                  <a:schemeClr val="dk1"/>
                </a:solidFill>
                <a:latin typeface="PT Sans" panose="020B0503020203020204"/>
                <a:ea typeface="PT Sans" panose="020B0503020203020204"/>
                <a:cs typeface="PT Sans" panose="020B0503020203020204"/>
                <a:sym typeface="PT Sans" panose="020B0503020203020204"/>
              </a:defRPr>
            </a:lvl7pPr>
            <a:lvl8pPr lvl="7" algn="ctr" rtl="0">
              <a:lnSpc>
                <a:spcPct val="100000"/>
              </a:lnSpc>
              <a:spcBef>
                <a:spcPts val="0"/>
              </a:spcBef>
              <a:spcAft>
                <a:spcPts val="0"/>
              </a:spcAft>
              <a:buClr>
                <a:schemeClr val="dk1"/>
              </a:buClr>
              <a:buSzPts val="1200"/>
              <a:buFont typeface="PT Sans" panose="020B0503020203020204"/>
              <a:buNone/>
              <a:defRPr>
                <a:solidFill>
                  <a:schemeClr val="dk1"/>
                </a:solidFill>
                <a:latin typeface="PT Sans" panose="020B0503020203020204"/>
                <a:ea typeface="PT Sans" panose="020B0503020203020204"/>
                <a:cs typeface="PT Sans" panose="020B0503020203020204"/>
                <a:sym typeface="PT Sans" panose="020B0503020203020204"/>
              </a:defRPr>
            </a:lvl8pPr>
            <a:lvl9pPr lvl="8" algn="ctr" rtl="0">
              <a:lnSpc>
                <a:spcPct val="100000"/>
              </a:lnSpc>
              <a:spcBef>
                <a:spcPts val="0"/>
              </a:spcBef>
              <a:spcAft>
                <a:spcPts val="0"/>
              </a:spcAft>
              <a:buClr>
                <a:schemeClr val="dk1"/>
              </a:buClr>
              <a:buSzPts val="1200"/>
              <a:buFont typeface="PT Sans" panose="020B0503020203020204"/>
              <a:buNone/>
              <a:defRPr>
                <a:solidFill>
                  <a:schemeClr val="dk1"/>
                </a:solidFill>
                <a:latin typeface="PT Sans" panose="020B0503020203020204"/>
                <a:ea typeface="PT Sans" panose="020B0503020203020204"/>
                <a:cs typeface="PT Sans" panose="020B0503020203020204"/>
                <a:sym typeface="PT Sans" panose="020B0503020203020204"/>
              </a:defRPr>
            </a:lvl9pPr>
          </a:lstStyle>
          <a:p/>
        </p:txBody>
      </p:sp>
      <p:grpSp>
        <p:nvGrpSpPr>
          <p:cNvPr id="218" name="Google Shape;218;p14"/>
          <p:cNvGrpSpPr/>
          <p:nvPr/>
        </p:nvGrpSpPr>
        <p:grpSpPr>
          <a:xfrm flipH="1">
            <a:off x="-46" y="1206935"/>
            <a:ext cx="514752" cy="3419460"/>
            <a:chOff x="3865950" y="3358275"/>
            <a:chExt cx="402150" cy="502175"/>
          </a:xfrm>
        </p:grpSpPr>
        <p:sp>
          <p:nvSpPr>
            <p:cNvPr id="219" name="Google Shape;219;p14"/>
            <p:cNvSpPr/>
            <p:nvPr/>
          </p:nvSpPr>
          <p:spPr>
            <a:xfrm>
              <a:off x="3865950" y="3358275"/>
              <a:ext cx="44675" cy="502175"/>
            </a:xfrm>
            <a:custGeom>
              <a:avLst/>
              <a:gdLst/>
              <a:ahLst/>
              <a:cxnLst/>
              <a:rect l="l" t="t" r="r" b="b"/>
              <a:pathLst>
                <a:path w="1787" h="20087" extrusionOk="0">
                  <a:moveTo>
                    <a:pt x="0" y="1"/>
                  </a:moveTo>
                  <a:lnTo>
                    <a:pt x="0" y="20087"/>
                  </a:lnTo>
                  <a:lnTo>
                    <a:pt x="1786" y="20087"/>
                  </a:lnTo>
                  <a:lnTo>
                    <a:pt x="178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0" name="Google Shape;220;p14"/>
            <p:cNvSpPr/>
            <p:nvPr/>
          </p:nvSpPr>
          <p:spPr>
            <a:xfrm>
              <a:off x="3955550" y="3358275"/>
              <a:ext cx="44675" cy="502175"/>
            </a:xfrm>
            <a:custGeom>
              <a:avLst/>
              <a:gdLst/>
              <a:ahLst/>
              <a:cxnLst/>
              <a:rect l="l" t="t" r="r" b="b"/>
              <a:pathLst>
                <a:path w="1787" h="20087" extrusionOk="0">
                  <a:moveTo>
                    <a:pt x="0" y="1"/>
                  </a:moveTo>
                  <a:lnTo>
                    <a:pt x="0" y="20087"/>
                  </a:lnTo>
                  <a:lnTo>
                    <a:pt x="1786" y="20087"/>
                  </a:lnTo>
                  <a:lnTo>
                    <a:pt x="178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1" name="Google Shape;221;p14"/>
            <p:cNvSpPr/>
            <p:nvPr/>
          </p:nvSpPr>
          <p:spPr>
            <a:xfrm>
              <a:off x="4044850" y="3358275"/>
              <a:ext cx="44650" cy="502175"/>
            </a:xfrm>
            <a:custGeom>
              <a:avLst/>
              <a:gdLst/>
              <a:ahLst/>
              <a:cxnLst/>
              <a:rect l="l" t="t" r="r" b="b"/>
              <a:pathLst>
                <a:path w="1786" h="20087" extrusionOk="0">
                  <a:moveTo>
                    <a:pt x="0" y="1"/>
                  </a:moveTo>
                  <a:lnTo>
                    <a:pt x="0" y="20087"/>
                  </a:lnTo>
                  <a:lnTo>
                    <a:pt x="1786" y="20087"/>
                  </a:lnTo>
                  <a:lnTo>
                    <a:pt x="178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2" name="Google Shape;222;p14"/>
            <p:cNvSpPr/>
            <p:nvPr/>
          </p:nvSpPr>
          <p:spPr>
            <a:xfrm>
              <a:off x="4134125" y="3358275"/>
              <a:ext cx="44675" cy="502175"/>
            </a:xfrm>
            <a:custGeom>
              <a:avLst/>
              <a:gdLst/>
              <a:ahLst/>
              <a:cxnLst/>
              <a:rect l="l" t="t" r="r" b="b"/>
              <a:pathLst>
                <a:path w="1787" h="20087" extrusionOk="0">
                  <a:moveTo>
                    <a:pt x="1" y="1"/>
                  </a:moveTo>
                  <a:lnTo>
                    <a:pt x="1" y="20087"/>
                  </a:lnTo>
                  <a:lnTo>
                    <a:pt x="1787" y="20087"/>
                  </a:lnTo>
                  <a:lnTo>
                    <a:pt x="178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3" name="Google Shape;223;p14"/>
            <p:cNvSpPr/>
            <p:nvPr/>
          </p:nvSpPr>
          <p:spPr>
            <a:xfrm>
              <a:off x="4223425" y="3358275"/>
              <a:ext cx="44675" cy="502175"/>
            </a:xfrm>
            <a:custGeom>
              <a:avLst/>
              <a:gdLst/>
              <a:ahLst/>
              <a:cxnLst/>
              <a:rect l="l" t="t" r="r" b="b"/>
              <a:pathLst>
                <a:path w="1787" h="20087" extrusionOk="0">
                  <a:moveTo>
                    <a:pt x="1" y="1"/>
                  </a:moveTo>
                  <a:lnTo>
                    <a:pt x="1" y="20087"/>
                  </a:lnTo>
                  <a:lnTo>
                    <a:pt x="1787" y="20087"/>
                  </a:lnTo>
                  <a:lnTo>
                    <a:pt x="178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224" name="Google Shape;224;p14"/>
          <p:cNvSpPr/>
          <p:nvPr/>
        </p:nvSpPr>
        <p:spPr>
          <a:xfrm>
            <a:off x="0" y="736725"/>
            <a:ext cx="736750" cy="736750"/>
          </a:xfrm>
          <a:custGeom>
            <a:avLst/>
            <a:gdLst/>
            <a:ahLst/>
            <a:cxnLst/>
            <a:rect l="l" t="t" r="r" b="b"/>
            <a:pathLst>
              <a:path w="29470" h="29470" extrusionOk="0">
                <a:moveTo>
                  <a:pt x="1" y="0"/>
                </a:moveTo>
                <a:lnTo>
                  <a:pt x="1" y="29469"/>
                </a:lnTo>
                <a:cubicBezTo>
                  <a:pt x="16276" y="29469"/>
                  <a:pt x="29470" y="16276"/>
                  <a:pt x="2947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5" name="Google Shape;225;p14"/>
          <p:cNvSpPr/>
          <p:nvPr/>
        </p:nvSpPr>
        <p:spPr>
          <a:xfrm>
            <a:off x="0" y="0"/>
            <a:ext cx="736750" cy="736750"/>
          </a:xfrm>
          <a:custGeom>
            <a:avLst/>
            <a:gdLst/>
            <a:ahLst/>
            <a:cxnLst/>
            <a:rect l="l" t="t" r="r" b="b"/>
            <a:pathLst>
              <a:path w="29470" h="29470" extrusionOk="0">
                <a:moveTo>
                  <a:pt x="1" y="0"/>
                </a:moveTo>
                <a:lnTo>
                  <a:pt x="1" y="29469"/>
                </a:lnTo>
                <a:lnTo>
                  <a:pt x="29470" y="29469"/>
                </a:lnTo>
                <a:lnTo>
                  <a:pt x="2947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6" name="Google Shape;226;p14"/>
          <p:cNvSpPr/>
          <p:nvPr/>
        </p:nvSpPr>
        <p:spPr>
          <a:xfrm>
            <a:off x="0" y="368450"/>
            <a:ext cx="736750" cy="368300"/>
          </a:xfrm>
          <a:custGeom>
            <a:avLst/>
            <a:gdLst/>
            <a:ahLst/>
            <a:cxnLst/>
            <a:rect l="l" t="t" r="r" b="b"/>
            <a:pathLst>
              <a:path w="29470" h="14732" extrusionOk="0">
                <a:moveTo>
                  <a:pt x="14739" y="1"/>
                </a:moveTo>
                <a:cubicBezTo>
                  <a:pt x="6593" y="1"/>
                  <a:pt x="1" y="6602"/>
                  <a:pt x="1" y="14731"/>
                </a:cubicBezTo>
                <a:lnTo>
                  <a:pt x="29470" y="14731"/>
                </a:lnTo>
                <a:lnTo>
                  <a:pt x="29470" y="14347"/>
                </a:lnTo>
                <a:cubicBezTo>
                  <a:pt x="29260" y="6393"/>
                  <a:pt x="22746" y="1"/>
                  <a:pt x="147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7" name="Google Shape;227;p14"/>
          <p:cNvSpPr/>
          <p:nvPr/>
        </p:nvSpPr>
        <p:spPr>
          <a:xfrm>
            <a:off x="151725" y="148200"/>
            <a:ext cx="433325" cy="216575"/>
          </a:xfrm>
          <a:custGeom>
            <a:avLst/>
            <a:gdLst/>
            <a:ahLst/>
            <a:cxnLst/>
            <a:rect l="l" t="t" r="r" b="b"/>
            <a:pathLst>
              <a:path w="17333" h="8663" extrusionOk="0">
                <a:moveTo>
                  <a:pt x="0" y="1"/>
                </a:moveTo>
                <a:lnTo>
                  <a:pt x="0" y="219"/>
                </a:lnTo>
                <a:cubicBezTo>
                  <a:pt x="122" y="4899"/>
                  <a:pt x="3955" y="8663"/>
                  <a:pt x="8670" y="8663"/>
                </a:cubicBezTo>
                <a:cubicBezTo>
                  <a:pt x="13455" y="8663"/>
                  <a:pt x="17332" y="4777"/>
                  <a:pt x="173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8" name="Google Shape;228;p14"/>
          <p:cNvSpPr/>
          <p:nvPr/>
        </p:nvSpPr>
        <p:spPr>
          <a:xfrm>
            <a:off x="216775" y="75"/>
            <a:ext cx="303000" cy="267025"/>
          </a:xfrm>
          <a:custGeom>
            <a:avLst/>
            <a:gdLst/>
            <a:ahLst/>
            <a:cxnLst/>
            <a:rect l="l" t="t" r="r" b="b"/>
            <a:pathLst>
              <a:path w="12120" h="10681" extrusionOk="0">
                <a:moveTo>
                  <a:pt x="6057" y="1"/>
                </a:moveTo>
                <a:cubicBezTo>
                  <a:pt x="5376" y="1"/>
                  <a:pt x="4684" y="131"/>
                  <a:pt x="4017" y="407"/>
                </a:cubicBezTo>
                <a:cubicBezTo>
                  <a:pt x="1292" y="1534"/>
                  <a:pt x="0" y="4660"/>
                  <a:pt x="1126" y="7384"/>
                </a:cubicBezTo>
                <a:cubicBezTo>
                  <a:pt x="1983" y="9440"/>
                  <a:pt x="3970" y="10681"/>
                  <a:pt x="6064" y="10681"/>
                </a:cubicBezTo>
                <a:cubicBezTo>
                  <a:pt x="6744" y="10681"/>
                  <a:pt x="7435" y="10550"/>
                  <a:pt x="8103" y="10274"/>
                </a:cubicBezTo>
                <a:cubicBezTo>
                  <a:pt x="10827" y="9139"/>
                  <a:pt x="12119" y="6022"/>
                  <a:pt x="10993" y="3298"/>
                </a:cubicBezTo>
                <a:cubicBezTo>
                  <a:pt x="10143" y="1241"/>
                  <a:pt x="8153" y="1"/>
                  <a:pt x="60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9" name="Google Shape;229;p14"/>
          <p:cNvSpPr/>
          <p:nvPr/>
        </p:nvSpPr>
        <p:spPr>
          <a:xfrm>
            <a:off x="174625" y="406650"/>
            <a:ext cx="387725" cy="193875"/>
          </a:xfrm>
          <a:custGeom>
            <a:avLst/>
            <a:gdLst/>
            <a:ahLst/>
            <a:cxnLst/>
            <a:rect l="l" t="t" r="r" b="b"/>
            <a:pathLst>
              <a:path w="15509" h="7755" extrusionOk="0">
                <a:moveTo>
                  <a:pt x="7754" y="1"/>
                </a:moveTo>
                <a:lnTo>
                  <a:pt x="1" y="7755"/>
                </a:lnTo>
                <a:lnTo>
                  <a:pt x="15508" y="7755"/>
                </a:lnTo>
                <a:lnTo>
                  <a:pt x="77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0" name="Google Shape;230;p14"/>
          <p:cNvSpPr/>
          <p:nvPr/>
        </p:nvSpPr>
        <p:spPr>
          <a:xfrm>
            <a:off x="174625" y="600500"/>
            <a:ext cx="387725" cy="193875"/>
          </a:xfrm>
          <a:custGeom>
            <a:avLst/>
            <a:gdLst/>
            <a:ahLst/>
            <a:cxnLst/>
            <a:rect l="l" t="t" r="r" b="b"/>
            <a:pathLst>
              <a:path w="15509" h="7755" extrusionOk="0">
                <a:moveTo>
                  <a:pt x="7754" y="1"/>
                </a:moveTo>
                <a:lnTo>
                  <a:pt x="1" y="7754"/>
                </a:lnTo>
                <a:lnTo>
                  <a:pt x="15508" y="7754"/>
                </a:lnTo>
                <a:lnTo>
                  <a:pt x="775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1" name="Google Shape;231;p14"/>
          <p:cNvSpPr/>
          <p:nvPr/>
        </p:nvSpPr>
        <p:spPr>
          <a:xfrm>
            <a:off x="174625" y="794350"/>
            <a:ext cx="387725" cy="194075"/>
          </a:xfrm>
          <a:custGeom>
            <a:avLst/>
            <a:gdLst/>
            <a:ahLst/>
            <a:cxnLst/>
            <a:rect l="l" t="t" r="r" b="b"/>
            <a:pathLst>
              <a:path w="15509" h="7763" extrusionOk="0">
                <a:moveTo>
                  <a:pt x="7754" y="0"/>
                </a:moveTo>
                <a:lnTo>
                  <a:pt x="1" y="7763"/>
                </a:lnTo>
                <a:lnTo>
                  <a:pt x="15508" y="7763"/>
                </a:lnTo>
                <a:lnTo>
                  <a:pt x="775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2" name="Google Shape;232;p14"/>
          <p:cNvSpPr/>
          <p:nvPr/>
        </p:nvSpPr>
        <p:spPr>
          <a:xfrm>
            <a:off x="174625" y="988400"/>
            <a:ext cx="387725" cy="193875"/>
          </a:xfrm>
          <a:custGeom>
            <a:avLst/>
            <a:gdLst/>
            <a:ahLst/>
            <a:cxnLst/>
            <a:rect l="l" t="t" r="r" b="b"/>
            <a:pathLst>
              <a:path w="15509" h="7755" extrusionOk="0">
                <a:moveTo>
                  <a:pt x="7754" y="1"/>
                </a:moveTo>
                <a:lnTo>
                  <a:pt x="1" y="7754"/>
                </a:lnTo>
                <a:lnTo>
                  <a:pt x="15508" y="7754"/>
                </a:lnTo>
                <a:lnTo>
                  <a:pt x="775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233" name="Google Shape;233;p14"/>
          <p:cNvGrpSpPr/>
          <p:nvPr/>
        </p:nvGrpSpPr>
        <p:grpSpPr>
          <a:xfrm rot="10800000">
            <a:off x="-558565" y="4176437"/>
            <a:ext cx="1273673" cy="980012"/>
            <a:chOff x="8428910" y="-12938"/>
            <a:chExt cx="1273673" cy="980012"/>
          </a:xfrm>
        </p:grpSpPr>
        <p:sp>
          <p:nvSpPr>
            <p:cNvPr id="234" name="Google Shape;234;p14"/>
            <p:cNvSpPr/>
            <p:nvPr/>
          </p:nvSpPr>
          <p:spPr>
            <a:xfrm rot="10800000">
              <a:off x="8428910" y="-12938"/>
              <a:ext cx="1273673" cy="637059"/>
            </a:xfrm>
            <a:custGeom>
              <a:avLst/>
              <a:gdLst/>
              <a:ahLst/>
              <a:cxnLst/>
              <a:rect l="l" t="t" r="r" b="b"/>
              <a:pathLst>
                <a:path w="40018" h="20016" extrusionOk="0">
                  <a:moveTo>
                    <a:pt x="20015" y="1"/>
                  </a:moveTo>
                  <a:cubicBezTo>
                    <a:pt x="8954" y="1"/>
                    <a:pt x="1" y="8954"/>
                    <a:pt x="1" y="20015"/>
                  </a:cubicBezTo>
                  <a:lnTo>
                    <a:pt x="40018" y="20015"/>
                  </a:lnTo>
                  <a:cubicBezTo>
                    <a:pt x="40018" y="8954"/>
                    <a:pt x="31076" y="1"/>
                    <a:pt x="200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5" name="Google Shape;235;p14"/>
            <p:cNvSpPr/>
            <p:nvPr/>
          </p:nvSpPr>
          <p:spPr>
            <a:xfrm rot="10800000">
              <a:off x="8520457" y="288783"/>
              <a:ext cx="342973" cy="342973"/>
            </a:xfrm>
            <a:custGeom>
              <a:avLst/>
              <a:gdLst/>
              <a:ahLst/>
              <a:cxnLst/>
              <a:rect l="l" t="t" r="r" b="b"/>
              <a:pathLst>
                <a:path w="10776" h="10776" extrusionOk="0">
                  <a:moveTo>
                    <a:pt x="1" y="0"/>
                  </a:moveTo>
                  <a:cubicBezTo>
                    <a:pt x="1" y="5953"/>
                    <a:pt x="4823" y="10775"/>
                    <a:pt x="10776" y="10775"/>
                  </a:cubicBezTo>
                  <a:lnTo>
                    <a:pt x="1077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6" name="Google Shape;236;p14"/>
            <p:cNvSpPr/>
            <p:nvPr/>
          </p:nvSpPr>
          <p:spPr>
            <a:xfrm rot="10800000">
              <a:off x="8520457" y="624102"/>
              <a:ext cx="342973" cy="342973"/>
            </a:xfrm>
            <a:custGeom>
              <a:avLst/>
              <a:gdLst/>
              <a:ahLst/>
              <a:cxnLst/>
              <a:rect l="l" t="t" r="r" b="b"/>
              <a:pathLst>
                <a:path w="10776" h="10776" extrusionOk="0">
                  <a:moveTo>
                    <a:pt x="1" y="0"/>
                  </a:moveTo>
                  <a:lnTo>
                    <a:pt x="1" y="10775"/>
                  </a:lnTo>
                  <a:lnTo>
                    <a:pt x="10776" y="10775"/>
                  </a:lnTo>
                  <a:cubicBezTo>
                    <a:pt x="10776" y="4822"/>
                    <a:pt x="5954" y="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37" name="Google Shape;237;p14"/>
          <p:cNvGrpSpPr/>
          <p:nvPr/>
        </p:nvGrpSpPr>
        <p:grpSpPr>
          <a:xfrm flipH="1">
            <a:off x="8970402" y="213"/>
            <a:ext cx="171845" cy="4608360"/>
            <a:chOff x="3865950" y="3358275"/>
            <a:chExt cx="134275" cy="502175"/>
          </a:xfrm>
        </p:grpSpPr>
        <p:sp>
          <p:nvSpPr>
            <p:cNvPr id="238" name="Google Shape;238;p14"/>
            <p:cNvSpPr/>
            <p:nvPr/>
          </p:nvSpPr>
          <p:spPr>
            <a:xfrm>
              <a:off x="3865950" y="3358275"/>
              <a:ext cx="44675" cy="502175"/>
            </a:xfrm>
            <a:custGeom>
              <a:avLst/>
              <a:gdLst/>
              <a:ahLst/>
              <a:cxnLst/>
              <a:rect l="l" t="t" r="r" b="b"/>
              <a:pathLst>
                <a:path w="1787" h="20087" extrusionOk="0">
                  <a:moveTo>
                    <a:pt x="0" y="1"/>
                  </a:moveTo>
                  <a:lnTo>
                    <a:pt x="0" y="20087"/>
                  </a:lnTo>
                  <a:lnTo>
                    <a:pt x="1786" y="20087"/>
                  </a:lnTo>
                  <a:lnTo>
                    <a:pt x="178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9" name="Google Shape;239;p14"/>
            <p:cNvSpPr/>
            <p:nvPr/>
          </p:nvSpPr>
          <p:spPr>
            <a:xfrm>
              <a:off x="3955550" y="3358275"/>
              <a:ext cx="44675" cy="502175"/>
            </a:xfrm>
            <a:custGeom>
              <a:avLst/>
              <a:gdLst/>
              <a:ahLst/>
              <a:cxnLst/>
              <a:rect l="l" t="t" r="r" b="b"/>
              <a:pathLst>
                <a:path w="1787" h="20087" extrusionOk="0">
                  <a:moveTo>
                    <a:pt x="0" y="1"/>
                  </a:moveTo>
                  <a:lnTo>
                    <a:pt x="0" y="20087"/>
                  </a:lnTo>
                  <a:lnTo>
                    <a:pt x="1786" y="20087"/>
                  </a:lnTo>
                  <a:lnTo>
                    <a:pt x="178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240" name="Google Shape;240;p14"/>
          <p:cNvSpPr/>
          <p:nvPr/>
        </p:nvSpPr>
        <p:spPr>
          <a:xfrm rot="10800000" flipH="1">
            <a:off x="8608999" y="2500191"/>
            <a:ext cx="535005" cy="1069027"/>
          </a:xfrm>
          <a:custGeom>
            <a:avLst/>
            <a:gdLst/>
            <a:ahLst/>
            <a:cxnLst/>
            <a:rect l="l" t="t" r="r" b="b"/>
            <a:pathLst>
              <a:path w="14705" h="29383" extrusionOk="0">
                <a:moveTo>
                  <a:pt x="14704" y="1"/>
                </a:moveTo>
                <a:lnTo>
                  <a:pt x="0" y="14687"/>
                </a:lnTo>
                <a:lnTo>
                  <a:pt x="14704" y="29382"/>
                </a:lnTo>
                <a:lnTo>
                  <a:pt x="147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1" name="Google Shape;241;p14"/>
          <p:cNvSpPr/>
          <p:nvPr/>
        </p:nvSpPr>
        <p:spPr>
          <a:xfrm rot="10800000" flipH="1">
            <a:off x="8608999" y="3034832"/>
            <a:ext cx="535005" cy="534386"/>
          </a:xfrm>
          <a:custGeom>
            <a:avLst/>
            <a:gdLst/>
            <a:ahLst/>
            <a:cxnLst/>
            <a:rect l="l" t="t" r="r" b="b"/>
            <a:pathLst>
              <a:path w="14705" h="14688" extrusionOk="0">
                <a:moveTo>
                  <a:pt x="0" y="1"/>
                </a:moveTo>
                <a:lnTo>
                  <a:pt x="0" y="14687"/>
                </a:lnTo>
                <a:lnTo>
                  <a:pt x="1470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2" name="Google Shape;242;p14"/>
          <p:cNvSpPr/>
          <p:nvPr/>
        </p:nvSpPr>
        <p:spPr>
          <a:xfrm rot="10800000" flipH="1">
            <a:off x="8924379" y="1294588"/>
            <a:ext cx="217875" cy="435500"/>
          </a:xfrm>
          <a:custGeom>
            <a:avLst/>
            <a:gdLst/>
            <a:ahLst/>
            <a:cxnLst/>
            <a:rect l="l" t="t" r="r" b="b"/>
            <a:pathLst>
              <a:path w="8715" h="17420" extrusionOk="0">
                <a:moveTo>
                  <a:pt x="8714" y="0"/>
                </a:moveTo>
                <a:cubicBezTo>
                  <a:pt x="3903" y="0"/>
                  <a:pt x="0" y="3903"/>
                  <a:pt x="0" y="8714"/>
                </a:cubicBezTo>
                <a:cubicBezTo>
                  <a:pt x="0" y="13447"/>
                  <a:pt x="3781" y="17306"/>
                  <a:pt x="8496" y="17420"/>
                </a:cubicBezTo>
                <a:lnTo>
                  <a:pt x="8714" y="17420"/>
                </a:lnTo>
                <a:lnTo>
                  <a:pt x="871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3" name="Google Shape;243;p14"/>
          <p:cNvSpPr/>
          <p:nvPr/>
        </p:nvSpPr>
        <p:spPr>
          <a:xfrm>
            <a:off x="8431826" y="4429826"/>
            <a:ext cx="736750" cy="736750"/>
          </a:xfrm>
          <a:custGeom>
            <a:avLst/>
            <a:gdLst/>
            <a:ahLst/>
            <a:cxnLst/>
            <a:rect l="l" t="t" r="r" b="b"/>
            <a:pathLst>
              <a:path w="29470" h="29470" extrusionOk="0">
                <a:moveTo>
                  <a:pt x="29470" y="0"/>
                </a:moveTo>
                <a:cubicBezTo>
                  <a:pt x="13194" y="0"/>
                  <a:pt x="1" y="13193"/>
                  <a:pt x="1" y="29469"/>
                </a:cubicBezTo>
                <a:lnTo>
                  <a:pt x="29470" y="29469"/>
                </a:lnTo>
                <a:lnTo>
                  <a:pt x="2947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4" name="Google Shape;244;p14"/>
          <p:cNvSpPr/>
          <p:nvPr/>
        </p:nvSpPr>
        <p:spPr>
          <a:xfrm>
            <a:off x="8693126" y="4733226"/>
            <a:ext cx="951100" cy="866700"/>
          </a:xfrm>
          <a:custGeom>
            <a:avLst/>
            <a:gdLst/>
            <a:ahLst/>
            <a:cxnLst/>
            <a:rect l="l" t="t" r="r" b="b"/>
            <a:pathLst>
              <a:path w="38044" h="34668" extrusionOk="0">
                <a:moveTo>
                  <a:pt x="19022" y="1"/>
                </a:moveTo>
                <a:cubicBezTo>
                  <a:pt x="14586" y="1"/>
                  <a:pt x="10151" y="1695"/>
                  <a:pt x="6767" y="5083"/>
                </a:cubicBezTo>
                <a:cubicBezTo>
                  <a:pt x="0" y="11850"/>
                  <a:pt x="0" y="22825"/>
                  <a:pt x="6767" y="29592"/>
                </a:cubicBezTo>
                <a:cubicBezTo>
                  <a:pt x="10151" y="32976"/>
                  <a:pt x="14586" y="34668"/>
                  <a:pt x="19022" y="34668"/>
                </a:cubicBezTo>
                <a:cubicBezTo>
                  <a:pt x="23458" y="34668"/>
                  <a:pt x="27893" y="32976"/>
                  <a:pt x="31277" y="29592"/>
                </a:cubicBezTo>
                <a:cubicBezTo>
                  <a:pt x="38044" y="22825"/>
                  <a:pt x="38044" y="11850"/>
                  <a:pt x="31277" y="5083"/>
                </a:cubicBezTo>
                <a:cubicBezTo>
                  <a:pt x="27893" y="1695"/>
                  <a:pt x="23458" y="1"/>
                  <a:pt x="1902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5" name="Google Shape;245;p14"/>
          <p:cNvSpPr/>
          <p:nvPr/>
        </p:nvSpPr>
        <p:spPr>
          <a:xfrm rot="-5400000" flipH="1">
            <a:off x="8657337" y="2570476"/>
            <a:ext cx="438325" cy="394050"/>
          </a:xfrm>
          <a:custGeom>
            <a:avLst/>
            <a:gdLst/>
            <a:ahLst/>
            <a:cxnLst/>
            <a:rect l="l" t="t" r="r" b="b"/>
            <a:pathLst>
              <a:path w="17533" h="15762" extrusionOk="0">
                <a:moveTo>
                  <a:pt x="8770" y="0"/>
                </a:moveTo>
                <a:cubicBezTo>
                  <a:pt x="8062" y="0"/>
                  <a:pt x="7342" y="96"/>
                  <a:pt x="6627" y="297"/>
                </a:cubicBezTo>
                <a:cubicBezTo>
                  <a:pt x="2445" y="1476"/>
                  <a:pt x="0" y="5833"/>
                  <a:pt x="1188" y="10016"/>
                </a:cubicBezTo>
                <a:cubicBezTo>
                  <a:pt x="2165" y="13492"/>
                  <a:pt x="5324" y="15761"/>
                  <a:pt x="8764" y="15761"/>
                </a:cubicBezTo>
                <a:cubicBezTo>
                  <a:pt x="9472" y="15761"/>
                  <a:pt x="10191" y="15665"/>
                  <a:pt x="10906" y="15464"/>
                </a:cubicBezTo>
                <a:cubicBezTo>
                  <a:pt x="15097" y="14285"/>
                  <a:pt x="17533" y="9928"/>
                  <a:pt x="16354" y="5737"/>
                </a:cubicBezTo>
                <a:cubicBezTo>
                  <a:pt x="15377" y="2268"/>
                  <a:pt x="12212" y="0"/>
                  <a:pt x="877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mc:AlternateContent xmlns:mc="http://schemas.openxmlformats.org/markup-compatibility/2006">
    <mc:Choice xmlns:p14="http://schemas.microsoft.com/office/powerpoint/2010/main" Requires="p14">
      <p:transition spd="med" p14:dur="750">
        <p:wipe/>
      </p:transition>
    </mc:Choice>
    <mc:Fallback>
      <p:transition spd="med">
        <p:wip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hree columns">
  <p:cSld name="CUSTOM_8">
    <p:spTree>
      <p:nvGrpSpPr>
        <p:cNvPr id="246" name="Shape 246"/>
        <p:cNvGrpSpPr/>
        <p:nvPr/>
      </p:nvGrpSpPr>
      <p:grpSpPr>
        <a:xfrm>
          <a:off x="0" y="0"/>
          <a:ext cx="0" cy="0"/>
          <a:chOff x="0" y="0"/>
          <a:chExt cx="0" cy="0"/>
        </a:xfrm>
      </p:grpSpPr>
      <p:sp>
        <p:nvSpPr>
          <p:cNvPr id="247" name="Google Shape;247;p15"/>
          <p:cNvSpPr txBox="1"/>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48" name="Google Shape;248;p15"/>
          <p:cNvSpPr txBox="1"/>
          <p:nvPr>
            <p:ph type="subTitle" idx="1"/>
          </p:nvPr>
        </p:nvSpPr>
        <p:spPr>
          <a:xfrm>
            <a:off x="2207519" y="1608602"/>
            <a:ext cx="5821800" cy="4662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Clr>
                <a:srgbClr val="FF0000"/>
              </a:buClr>
              <a:buSzPts val="2400"/>
              <a:buFont typeface="Bebas Neue" panose="020B0606020202050201"/>
              <a:buNone/>
              <a:defRPr sz="1800">
                <a:latin typeface="Cabin"/>
                <a:ea typeface="Cabin"/>
                <a:cs typeface="Cabin"/>
                <a:sym typeface="Cabin"/>
              </a:defRPr>
            </a:lvl1pPr>
            <a:lvl2pPr lvl="1" rtl="0">
              <a:lnSpc>
                <a:spcPct val="100000"/>
              </a:lnSpc>
              <a:spcBef>
                <a:spcPts val="0"/>
              </a:spcBef>
              <a:spcAft>
                <a:spcPts val="0"/>
              </a:spcAft>
              <a:buClr>
                <a:srgbClr val="FF0000"/>
              </a:buClr>
              <a:buSzPts val="2400"/>
              <a:buFont typeface="Bebas Neue" panose="020B0606020202050201"/>
              <a:buNone/>
              <a:defRPr sz="2400">
                <a:solidFill>
                  <a:srgbClr val="FF0000"/>
                </a:solidFill>
                <a:latin typeface="Bebas Neue" panose="020B0606020202050201"/>
                <a:ea typeface="Bebas Neue" panose="020B0606020202050201"/>
                <a:cs typeface="Bebas Neue" panose="020B0606020202050201"/>
                <a:sym typeface="Bebas Neue" panose="020B0606020202050201"/>
              </a:defRPr>
            </a:lvl2pPr>
            <a:lvl3pPr lvl="2" rtl="0">
              <a:lnSpc>
                <a:spcPct val="100000"/>
              </a:lnSpc>
              <a:spcBef>
                <a:spcPts val="0"/>
              </a:spcBef>
              <a:spcAft>
                <a:spcPts val="0"/>
              </a:spcAft>
              <a:buClr>
                <a:srgbClr val="FF0000"/>
              </a:buClr>
              <a:buSzPts val="2400"/>
              <a:buFont typeface="Bebas Neue" panose="020B0606020202050201"/>
              <a:buNone/>
              <a:defRPr sz="2400">
                <a:solidFill>
                  <a:srgbClr val="FF0000"/>
                </a:solidFill>
                <a:latin typeface="Bebas Neue" panose="020B0606020202050201"/>
                <a:ea typeface="Bebas Neue" panose="020B0606020202050201"/>
                <a:cs typeface="Bebas Neue" panose="020B0606020202050201"/>
                <a:sym typeface="Bebas Neue" panose="020B0606020202050201"/>
              </a:defRPr>
            </a:lvl3pPr>
            <a:lvl4pPr lvl="3" rtl="0">
              <a:lnSpc>
                <a:spcPct val="100000"/>
              </a:lnSpc>
              <a:spcBef>
                <a:spcPts val="0"/>
              </a:spcBef>
              <a:spcAft>
                <a:spcPts val="0"/>
              </a:spcAft>
              <a:buClr>
                <a:srgbClr val="FF0000"/>
              </a:buClr>
              <a:buSzPts val="2400"/>
              <a:buFont typeface="Bebas Neue" panose="020B0606020202050201"/>
              <a:buNone/>
              <a:defRPr sz="2400">
                <a:solidFill>
                  <a:srgbClr val="FF0000"/>
                </a:solidFill>
                <a:latin typeface="Bebas Neue" panose="020B0606020202050201"/>
                <a:ea typeface="Bebas Neue" panose="020B0606020202050201"/>
                <a:cs typeface="Bebas Neue" panose="020B0606020202050201"/>
                <a:sym typeface="Bebas Neue" panose="020B0606020202050201"/>
              </a:defRPr>
            </a:lvl4pPr>
            <a:lvl5pPr lvl="4" rtl="0">
              <a:lnSpc>
                <a:spcPct val="100000"/>
              </a:lnSpc>
              <a:spcBef>
                <a:spcPts val="0"/>
              </a:spcBef>
              <a:spcAft>
                <a:spcPts val="0"/>
              </a:spcAft>
              <a:buClr>
                <a:srgbClr val="FF0000"/>
              </a:buClr>
              <a:buSzPts val="2400"/>
              <a:buFont typeface="Bebas Neue" panose="020B0606020202050201"/>
              <a:buNone/>
              <a:defRPr sz="2400">
                <a:solidFill>
                  <a:srgbClr val="FF0000"/>
                </a:solidFill>
                <a:latin typeface="Bebas Neue" panose="020B0606020202050201"/>
                <a:ea typeface="Bebas Neue" panose="020B0606020202050201"/>
                <a:cs typeface="Bebas Neue" panose="020B0606020202050201"/>
                <a:sym typeface="Bebas Neue" panose="020B0606020202050201"/>
              </a:defRPr>
            </a:lvl5pPr>
            <a:lvl6pPr lvl="5" rtl="0">
              <a:lnSpc>
                <a:spcPct val="100000"/>
              </a:lnSpc>
              <a:spcBef>
                <a:spcPts val="0"/>
              </a:spcBef>
              <a:spcAft>
                <a:spcPts val="0"/>
              </a:spcAft>
              <a:buClr>
                <a:srgbClr val="FF0000"/>
              </a:buClr>
              <a:buSzPts val="2400"/>
              <a:buFont typeface="Bebas Neue" panose="020B0606020202050201"/>
              <a:buNone/>
              <a:defRPr sz="2400">
                <a:solidFill>
                  <a:srgbClr val="FF0000"/>
                </a:solidFill>
                <a:latin typeface="Bebas Neue" panose="020B0606020202050201"/>
                <a:ea typeface="Bebas Neue" panose="020B0606020202050201"/>
                <a:cs typeface="Bebas Neue" panose="020B0606020202050201"/>
                <a:sym typeface="Bebas Neue" panose="020B0606020202050201"/>
              </a:defRPr>
            </a:lvl6pPr>
            <a:lvl7pPr lvl="6" rtl="0">
              <a:lnSpc>
                <a:spcPct val="100000"/>
              </a:lnSpc>
              <a:spcBef>
                <a:spcPts val="0"/>
              </a:spcBef>
              <a:spcAft>
                <a:spcPts val="0"/>
              </a:spcAft>
              <a:buClr>
                <a:srgbClr val="FF0000"/>
              </a:buClr>
              <a:buSzPts val="2400"/>
              <a:buFont typeface="Bebas Neue" panose="020B0606020202050201"/>
              <a:buNone/>
              <a:defRPr sz="2400">
                <a:solidFill>
                  <a:srgbClr val="FF0000"/>
                </a:solidFill>
                <a:latin typeface="Bebas Neue" panose="020B0606020202050201"/>
                <a:ea typeface="Bebas Neue" panose="020B0606020202050201"/>
                <a:cs typeface="Bebas Neue" panose="020B0606020202050201"/>
                <a:sym typeface="Bebas Neue" panose="020B0606020202050201"/>
              </a:defRPr>
            </a:lvl7pPr>
            <a:lvl8pPr lvl="7" rtl="0">
              <a:lnSpc>
                <a:spcPct val="100000"/>
              </a:lnSpc>
              <a:spcBef>
                <a:spcPts val="0"/>
              </a:spcBef>
              <a:spcAft>
                <a:spcPts val="0"/>
              </a:spcAft>
              <a:buClr>
                <a:srgbClr val="FF0000"/>
              </a:buClr>
              <a:buSzPts val="2400"/>
              <a:buFont typeface="Bebas Neue" panose="020B0606020202050201"/>
              <a:buNone/>
              <a:defRPr sz="2400">
                <a:solidFill>
                  <a:srgbClr val="FF0000"/>
                </a:solidFill>
                <a:latin typeface="Bebas Neue" panose="020B0606020202050201"/>
                <a:ea typeface="Bebas Neue" panose="020B0606020202050201"/>
                <a:cs typeface="Bebas Neue" panose="020B0606020202050201"/>
                <a:sym typeface="Bebas Neue" panose="020B0606020202050201"/>
              </a:defRPr>
            </a:lvl8pPr>
            <a:lvl9pPr lvl="8" rtl="0">
              <a:lnSpc>
                <a:spcPct val="100000"/>
              </a:lnSpc>
              <a:spcBef>
                <a:spcPts val="0"/>
              </a:spcBef>
              <a:spcAft>
                <a:spcPts val="0"/>
              </a:spcAft>
              <a:buClr>
                <a:srgbClr val="FF0000"/>
              </a:buClr>
              <a:buSzPts val="2400"/>
              <a:buFont typeface="Bebas Neue" panose="020B0606020202050201"/>
              <a:buNone/>
              <a:defRPr sz="2400">
                <a:solidFill>
                  <a:srgbClr val="FF0000"/>
                </a:solidFill>
                <a:latin typeface="Bebas Neue" panose="020B0606020202050201"/>
                <a:ea typeface="Bebas Neue" panose="020B0606020202050201"/>
                <a:cs typeface="Bebas Neue" panose="020B0606020202050201"/>
                <a:sym typeface="Bebas Neue" panose="020B0606020202050201"/>
              </a:defRPr>
            </a:lvl9pPr>
          </a:lstStyle>
          <a:p/>
        </p:txBody>
      </p:sp>
      <p:sp>
        <p:nvSpPr>
          <p:cNvPr id="249" name="Google Shape;249;p15"/>
          <p:cNvSpPr txBox="1"/>
          <p:nvPr>
            <p:ph type="subTitle" idx="2"/>
          </p:nvPr>
        </p:nvSpPr>
        <p:spPr>
          <a:xfrm>
            <a:off x="2207519" y="2752101"/>
            <a:ext cx="5821800" cy="4662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Clr>
                <a:srgbClr val="FF0000"/>
              </a:buClr>
              <a:buSzPts val="2400"/>
              <a:buFont typeface="Bebas Neue" panose="020B0606020202050201"/>
              <a:buNone/>
              <a:defRPr sz="1800">
                <a:latin typeface="Cabin"/>
                <a:ea typeface="Cabin"/>
                <a:cs typeface="Cabin"/>
                <a:sym typeface="Cabin"/>
              </a:defRPr>
            </a:lvl1pPr>
            <a:lvl2pPr lvl="1" rtl="0">
              <a:lnSpc>
                <a:spcPct val="100000"/>
              </a:lnSpc>
              <a:spcBef>
                <a:spcPts val="0"/>
              </a:spcBef>
              <a:spcAft>
                <a:spcPts val="0"/>
              </a:spcAft>
              <a:buClr>
                <a:srgbClr val="FF0000"/>
              </a:buClr>
              <a:buSzPts val="2400"/>
              <a:buFont typeface="Bebas Neue" panose="020B0606020202050201"/>
              <a:buNone/>
              <a:defRPr sz="2400">
                <a:solidFill>
                  <a:srgbClr val="FF0000"/>
                </a:solidFill>
                <a:latin typeface="Bebas Neue" panose="020B0606020202050201"/>
                <a:ea typeface="Bebas Neue" panose="020B0606020202050201"/>
                <a:cs typeface="Bebas Neue" panose="020B0606020202050201"/>
                <a:sym typeface="Bebas Neue" panose="020B0606020202050201"/>
              </a:defRPr>
            </a:lvl2pPr>
            <a:lvl3pPr lvl="2" rtl="0">
              <a:lnSpc>
                <a:spcPct val="100000"/>
              </a:lnSpc>
              <a:spcBef>
                <a:spcPts val="0"/>
              </a:spcBef>
              <a:spcAft>
                <a:spcPts val="0"/>
              </a:spcAft>
              <a:buClr>
                <a:srgbClr val="FF0000"/>
              </a:buClr>
              <a:buSzPts val="2400"/>
              <a:buFont typeface="Bebas Neue" panose="020B0606020202050201"/>
              <a:buNone/>
              <a:defRPr sz="2400">
                <a:solidFill>
                  <a:srgbClr val="FF0000"/>
                </a:solidFill>
                <a:latin typeface="Bebas Neue" panose="020B0606020202050201"/>
                <a:ea typeface="Bebas Neue" panose="020B0606020202050201"/>
                <a:cs typeface="Bebas Neue" panose="020B0606020202050201"/>
                <a:sym typeface="Bebas Neue" panose="020B0606020202050201"/>
              </a:defRPr>
            </a:lvl3pPr>
            <a:lvl4pPr lvl="3" rtl="0">
              <a:lnSpc>
                <a:spcPct val="100000"/>
              </a:lnSpc>
              <a:spcBef>
                <a:spcPts val="0"/>
              </a:spcBef>
              <a:spcAft>
                <a:spcPts val="0"/>
              </a:spcAft>
              <a:buClr>
                <a:srgbClr val="FF0000"/>
              </a:buClr>
              <a:buSzPts val="2400"/>
              <a:buFont typeface="Bebas Neue" panose="020B0606020202050201"/>
              <a:buNone/>
              <a:defRPr sz="2400">
                <a:solidFill>
                  <a:srgbClr val="FF0000"/>
                </a:solidFill>
                <a:latin typeface="Bebas Neue" panose="020B0606020202050201"/>
                <a:ea typeface="Bebas Neue" panose="020B0606020202050201"/>
                <a:cs typeface="Bebas Neue" panose="020B0606020202050201"/>
                <a:sym typeface="Bebas Neue" panose="020B0606020202050201"/>
              </a:defRPr>
            </a:lvl4pPr>
            <a:lvl5pPr lvl="4" rtl="0">
              <a:lnSpc>
                <a:spcPct val="100000"/>
              </a:lnSpc>
              <a:spcBef>
                <a:spcPts val="0"/>
              </a:spcBef>
              <a:spcAft>
                <a:spcPts val="0"/>
              </a:spcAft>
              <a:buClr>
                <a:srgbClr val="FF0000"/>
              </a:buClr>
              <a:buSzPts val="2400"/>
              <a:buFont typeface="Bebas Neue" panose="020B0606020202050201"/>
              <a:buNone/>
              <a:defRPr sz="2400">
                <a:solidFill>
                  <a:srgbClr val="FF0000"/>
                </a:solidFill>
                <a:latin typeface="Bebas Neue" panose="020B0606020202050201"/>
                <a:ea typeface="Bebas Neue" panose="020B0606020202050201"/>
                <a:cs typeface="Bebas Neue" panose="020B0606020202050201"/>
                <a:sym typeface="Bebas Neue" panose="020B0606020202050201"/>
              </a:defRPr>
            </a:lvl5pPr>
            <a:lvl6pPr lvl="5" rtl="0">
              <a:lnSpc>
                <a:spcPct val="100000"/>
              </a:lnSpc>
              <a:spcBef>
                <a:spcPts val="0"/>
              </a:spcBef>
              <a:spcAft>
                <a:spcPts val="0"/>
              </a:spcAft>
              <a:buClr>
                <a:srgbClr val="FF0000"/>
              </a:buClr>
              <a:buSzPts val="2400"/>
              <a:buFont typeface="Bebas Neue" panose="020B0606020202050201"/>
              <a:buNone/>
              <a:defRPr sz="2400">
                <a:solidFill>
                  <a:srgbClr val="FF0000"/>
                </a:solidFill>
                <a:latin typeface="Bebas Neue" panose="020B0606020202050201"/>
                <a:ea typeface="Bebas Neue" panose="020B0606020202050201"/>
                <a:cs typeface="Bebas Neue" panose="020B0606020202050201"/>
                <a:sym typeface="Bebas Neue" panose="020B0606020202050201"/>
              </a:defRPr>
            </a:lvl6pPr>
            <a:lvl7pPr lvl="6" rtl="0">
              <a:lnSpc>
                <a:spcPct val="100000"/>
              </a:lnSpc>
              <a:spcBef>
                <a:spcPts val="0"/>
              </a:spcBef>
              <a:spcAft>
                <a:spcPts val="0"/>
              </a:spcAft>
              <a:buClr>
                <a:srgbClr val="FF0000"/>
              </a:buClr>
              <a:buSzPts val="2400"/>
              <a:buFont typeface="Bebas Neue" panose="020B0606020202050201"/>
              <a:buNone/>
              <a:defRPr sz="2400">
                <a:solidFill>
                  <a:srgbClr val="FF0000"/>
                </a:solidFill>
                <a:latin typeface="Bebas Neue" panose="020B0606020202050201"/>
                <a:ea typeface="Bebas Neue" panose="020B0606020202050201"/>
                <a:cs typeface="Bebas Neue" panose="020B0606020202050201"/>
                <a:sym typeface="Bebas Neue" panose="020B0606020202050201"/>
              </a:defRPr>
            </a:lvl7pPr>
            <a:lvl8pPr lvl="7" rtl="0">
              <a:lnSpc>
                <a:spcPct val="100000"/>
              </a:lnSpc>
              <a:spcBef>
                <a:spcPts val="0"/>
              </a:spcBef>
              <a:spcAft>
                <a:spcPts val="0"/>
              </a:spcAft>
              <a:buClr>
                <a:srgbClr val="FF0000"/>
              </a:buClr>
              <a:buSzPts val="2400"/>
              <a:buFont typeface="Bebas Neue" panose="020B0606020202050201"/>
              <a:buNone/>
              <a:defRPr sz="2400">
                <a:solidFill>
                  <a:srgbClr val="FF0000"/>
                </a:solidFill>
                <a:latin typeface="Bebas Neue" panose="020B0606020202050201"/>
                <a:ea typeface="Bebas Neue" panose="020B0606020202050201"/>
                <a:cs typeface="Bebas Neue" panose="020B0606020202050201"/>
                <a:sym typeface="Bebas Neue" panose="020B0606020202050201"/>
              </a:defRPr>
            </a:lvl8pPr>
            <a:lvl9pPr lvl="8" rtl="0">
              <a:lnSpc>
                <a:spcPct val="100000"/>
              </a:lnSpc>
              <a:spcBef>
                <a:spcPts val="0"/>
              </a:spcBef>
              <a:spcAft>
                <a:spcPts val="0"/>
              </a:spcAft>
              <a:buClr>
                <a:srgbClr val="FF0000"/>
              </a:buClr>
              <a:buSzPts val="2400"/>
              <a:buFont typeface="Bebas Neue" panose="020B0606020202050201"/>
              <a:buNone/>
              <a:defRPr sz="2400">
                <a:solidFill>
                  <a:srgbClr val="FF0000"/>
                </a:solidFill>
                <a:latin typeface="Bebas Neue" panose="020B0606020202050201"/>
                <a:ea typeface="Bebas Neue" panose="020B0606020202050201"/>
                <a:cs typeface="Bebas Neue" panose="020B0606020202050201"/>
                <a:sym typeface="Bebas Neue" panose="020B0606020202050201"/>
              </a:defRPr>
            </a:lvl9pPr>
          </a:lstStyle>
          <a:p/>
        </p:txBody>
      </p:sp>
      <p:sp>
        <p:nvSpPr>
          <p:cNvPr id="250" name="Google Shape;250;p15"/>
          <p:cNvSpPr txBox="1"/>
          <p:nvPr>
            <p:ph type="subTitle" idx="3"/>
          </p:nvPr>
        </p:nvSpPr>
        <p:spPr>
          <a:xfrm>
            <a:off x="2207519" y="3895600"/>
            <a:ext cx="5821800" cy="4662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Clr>
                <a:srgbClr val="FF0000"/>
              </a:buClr>
              <a:buSzPts val="2400"/>
              <a:buFont typeface="Bebas Neue" panose="020B0606020202050201"/>
              <a:buNone/>
              <a:defRPr sz="1800">
                <a:latin typeface="Cabin"/>
                <a:ea typeface="Cabin"/>
                <a:cs typeface="Cabin"/>
                <a:sym typeface="Cabin"/>
              </a:defRPr>
            </a:lvl1pPr>
            <a:lvl2pPr lvl="1" rtl="0">
              <a:lnSpc>
                <a:spcPct val="100000"/>
              </a:lnSpc>
              <a:spcBef>
                <a:spcPts val="0"/>
              </a:spcBef>
              <a:spcAft>
                <a:spcPts val="0"/>
              </a:spcAft>
              <a:buClr>
                <a:srgbClr val="FF0000"/>
              </a:buClr>
              <a:buSzPts val="2400"/>
              <a:buFont typeface="Bebas Neue" panose="020B0606020202050201"/>
              <a:buNone/>
              <a:defRPr sz="2400">
                <a:solidFill>
                  <a:srgbClr val="FF0000"/>
                </a:solidFill>
                <a:latin typeface="Bebas Neue" panose="020B0606020202050201"/>
                <a:ea typeface="Bebas Neue" panose="020B0606020202050201"/>
                <a:cs typeface="Bebas Neue" panose="020B0606020202050201"/>
                <a:sym typeface="Bebas Neue" panose="020B0606020202050201"/>
              </a:defRPr>
            </a:lvl2pPr>
            <a:lvl3pPr lvl="2" rtl="0">
              <a:lnSpc>
                <a:spcPct val="100000"/>
              </a:lnSpc>
              <a:spcBef>
                <a:spcPts val="0"/>
              </a:spcBef>
              <a:spcAft>
                <a:spcPts val="0"/>
              </a:spcAft>
              <a:buClr>
                <a:srgbClr val="FF0000"/>
              </a:buClr>
              <a:buSzPts val="2400"/>
              <a:buFont typeface="Bebas Neue" panose="020B0606020202050201"/>
              <a:buNone/>
              <a:defRPr sz="2400">
                <a:solidFill>
                  <a:srgbClr val="FF0000"/>
                </a:solidFill>
                <a:latin typeface="Bebas Neue" panose="020B0606020202050201"/>
                <a:ea typeface="Bebas Neue" panose="020B0606020202050201"/>
                <a:cs typeface="Bebas Neue" panose="020B0606020202050201"/>
                <a:sym typeface="Bebas Neue" panose="020B0606020202050201"/>
              </a:defRPr>
            </a:lvl3pPr>
            <a:lvl4pPr lvl="3" rtl="0">
              <a:lnSpc>
                <a:spcPct val="100000"/>
              </a:lnSpc>
              <a:spcBef>
                <a:spcPts val="0"/>
              </a:spcBef>
              <a:spcAft>
                <a:spcPts val="0"/>
              </a:spcAft>
              <a:buClr>
                <a:srgbClr val="FF0000"/>
              </a:buClr>
              <a:buSzPts val="2400"/>
              <a:buFont typeface="Bebas Neue" panose="020B0606020202050201"/>
              <a:buNone/>
              <a:defRPr sz="2400">
                <a:solidFill>
                  <a:srgbClr val="FF0000"/>
                </a:solidFill>
                <a:latin typeface="Bebas Neue" panose="020B0606020202050201"/>
                <a:ea typeface="Bebas Neue" panose="020B0606020202050201"/>
                <a:cs typeface="Bebas Neue" panose="020B0606020202050201"/>
                <a:sym typeface="Bebas Neue" panose="020B0606020202050201"/>
              </a:defRPr>
            </a:lvl4pPr>
            <a:lvl5pPr lvl="4" rtl="0">
              <a:lnSpc>
                <a:spcPct val="100000"/>
              </a:lnSpc>
              <a:spcBef>
                <a:spcPts val="0"/>
              </a:spcBef>
              <a:spcAft>
                <a:spcPts val="0"/>
              </a:spcAft>
              <a:buClr>
                <a:srgbClr val="FF0000"/>
              </a:buClr>
              <a:buSzPts val="2400"/>
              <a:buFont typeface="Bebas Neue" panose="020B0606020202050201"/>
              <a:buNone/>
              <a:defRPr sz="2400">
                <a:solidFill>
                  <a:srgbClr val="FF0000"/>
                </a:solidFill>
                <a:latin typeface="Bebas Neue" panose="020B0606020202050201"/>
                <a:ea typeface="Bebas Neue" panose="020B0606020202050201"/>
                <a:cs typeface="Bebas Neue" panose="020B0606020202050201"/>
                <a:sym typeface="Bebas Neue" panose="020B0606020202050201"/>
              </a:defRPr>
            </a:lvl5pPr>
            <a:lvl6pPr lvl="5" rtl="0">
              <a:lnSpc>
                <a:spcPct val="100000"/>
              </a:lnSpc>
              <a:spcBef>
                <a:spcPts val="0"/>
              </a:spcBef>
              <a:spcAft>
                <a:spcPts val="0"/>
              </a:spcAft>
              <a:buClr>
                <a:srgbClr val="FF0000"/>
              </a:buClr>
              <a:buSzPts val="2400"/>
              <a:buFont typeface="Bebas Neue" panose="020B0606020202050201"/>
              <a:buNone/>
              <a:defRPr sz="2400">
                <a:solidFill>
                  <a:srgbClr val="FF0000"/>
                </a:solidFill>
                <a:latin typeface="Bebas Neue" panose="020B0606020202050201"/>
                <a:ea typeface="Bebas Neue" panose="020B0606020202050201"/>
                <a:cs typeface="Bebas Neue" panose="020B0606020202050201"/>
                <a:sym typeface="Bebas Neue" panose="020B0606020202050201"/>
              </a:defRPr>
            </a:lvl6pPr>
            <a:lvl7pPr lvl="6" rtl="0">
              <a:lnSpc>
                <a:spcPct val="100000"/>
              </a:lnSpc>
              <a:spcBef>
                <a:spcPts val="0"/>
              </a:spcBef>
              <a:spcAft>
                <a:spcPts val="0"/>
              </a:spcAft>
              <a:buClr>
                <a:srgbClr val="FF0000"/>
              </a:buClr>
              <a:buSzPts val="2400"/>
              <a:buFont typeface="Bebas Neue" panose="020B0606020202050201"/>
              <a:buNone/>
              <a:defRPr sz="2400">
                <a:solidFill>
                  <a:srgbClr val="FF0000"/>
                </a:solidFill>
                <a:latin typeface="Bebas Neue" panose="020B0606020202050201"/>
                <a:ea typeface="Bebas Neue" panose="020B0606020202050201"/>
                <a:cs typeface="Bebas Neue" panose="020B0606020202050201"/>
                <a:sym typeface="Bebas Neue" panose="020B0606020202050201"/>
              </a:defRPr>
            </a:lvl7pPr>
            <a:lvl8pPr lvl="7" rtl="0">
              <a:lnSpc>
                <a:spcPct val="100000"/>
              </a:lnSpc>
              <a:spcBef>
                <a:spcPts val="0"/>
              </a:spcBef>
              <a:spcAft>
                <a:spcPts val="0"/>
              </a:spcAft>
              <a:buClr>
                <a:srgbClr val="FF0000"/>
              </a:buClr>
              <a:buSzPts val="2400"/>
              <a:buFont typeface="Bebas Neue" panose="020B0606020202050201"/>
              <a:buNone/>
              <a:defRPr sz="2400">
                <a:solidFill>
                  <a:srgbClr val="FF0000"/>
                </a:solidFill>
                <a:latin typeface="Bebas Neue" panose="020B0606020202050201"/>
                <a:ea typeface="Bebas Neue" panose="020B0606020202050201"/>
                <a:cs typeface="Bebas Neue" panose="020B0606020202050201"/>
                <a:sym typeface="Bebas Neue" panose="020B0606020202050201"/>
              </a:defRPr>
            </a:lvl8pPr>
            <a:lvl9pPr lvl="8" rtl="0">
              <a:lnSpc>
                <a:spcPct val="100000"/>
              </a:lnSpc>
              <a:spcBef>
                <a:spcPts val="0"/>
              </a:spcBef>
              <a:spcAft>
                <a:spcPts val="0"/>
              </a:spcAft>
              <a:buClr>
                <a:srgbClr val="FF0000"/>
              </a:buClr>
              <a:buSzPts val="2400"/>
              <a:buFont typeface="Bebas Neue" panose="020B0606020202050201"/>
              <a:buNone/>
              <a:defRPr sz="2400">
                <a:solidFill>
                  <a:srgbClr val="FF0000"/>
                </a:solidFill>
                <a:latin typeface="Bebas Neue" panose="020B0606020202050201"/>
                <a:ea typeface="Bebas Neue" panose="020B0606020202050201"/>
                <a:cs typeface="Bebas Neue" panose="020B0606020202050201"/>
                <a:sym typeface="Bebas Neue" panose="020B0606020202050201"/>
              </a:defRPr>
            </a:lvl9pPr>
          </a:lstStyle>
          <a:p/>
        </p:txBody>
      </p:sp>
      <p:sp>
        <p:nvSpPr>
          <p:cNvPr id="251" name="Google Shape;251;p15"/>
          <p:cNvSpPr txBox="1"/>
          <p:nvPr>
            <p:ph type="subTitle" idx="4"/>
          </p:nvPr>
        </p:nvSpPr>
        <p:spPr>
          <a:xfrm>
            <a:off x="2200527" y="1211225"/>
            <a:ext cx="5821800" cy="458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p:txBody>
      </p:sp>
      <p:sp>
        <p:nvSpPr>
          <p:cNvPr id="252" name="Google Shape;252;p15"/>
          <p:cNvSpPr txBox="1"/>
          <p:nvPr>
            <p:ph type="subTitle" idx="5"/>
          </p:nvPr>
        </p:nvSpPr>
        <p:spPr>
          <a:xfrm>
            <a:off x="2200527" y="2354729"/>
            <a:ext cx="5821800" cy="458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p:txBody>
      </p:sp>
      <p:sp>
        <p:nvSpPr>
          <p:cNvPr id="253" name="Google Shape;253;p15"/>
          <p:cNvSpPr txBox="1"/>
          <p:nvPr>
            <p:ph type="subTitle" idx="6"/>
          </p:nvPr>
        </p:nvSpPr>
        <p:spPr>
          <a:xfrm>
            <a:off x="2200527" y="3498232"/>
            <a:ext cx="5821800" cy="458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p:txBody>
      </p:sp>
      <p:grpSp>
        <p:nvGrpSpPr>
          <p:cNvPr id="254" name="Google Shape;254;p15"/>
          <p:cNvGrpSpPr/>
          <p:nvPr/>
        </p:nvGrpSpPr>
        <p:grpSpPr>
          <a:xfrm rot="10800000" flipH="1">
            <a:off x="-735" y="564420"/>
            <a:ext cx="588219" cy="4602272"/>
            <a:chOff x="-735" y="-112"/>
            <a:chExt cx="588219" cy="4602272"/>
          </a:xfrm>
        </p:grpSpPr>
        <p:grpSp>
          <p:nvGrpSpPr>
            <p:cNvPr id="255" name="Google Shape;255;p15"/>
            <p:cNvGrpSpPr/>
            <p:nvPr/>
          </p:nvGrpSpPr>
          <p:grpSpPr>
            <a:xfrm flipH="1">
              <a:off x="18954" y="28371"/>
              <a:ext cx="514752" cy="4006503"/>
              <a:chOff x="3873782" y="3361845"/>
              <a:chExt cx="402150" cy="502175"/>
            </a:xfrm>
          </p:grpSpPr>
          <p:sp>
            <p:nvSpPr>
              <p:cNvPr id="256" name="Google Shape;256;p15"/>
              <p:cNvSpPr/>
              <p:nvPr/>
            </p:nvSpPr>
            <p:spPr>
              <a:xfrm rot="10800000" flipH="1">
                <a:off x="3873782" y="3361845"/>
                <a:ext cx="44675" cy="502175"/>
              </a:xfrm>
              <a:custGeom>
                <a:avLst/>
                <a:gdLst/>
                <a:ahLst/>
                <a:cxnLst/>
                <a:rect l="l" t="t" r="r" b="b"/>
                <a:pathLst>
                  <a:path w="1787" h="20087" extrusionOk="0">
                    <a:moveTo>
                      <a:pt x="0" y="1"/>
                    </a:moveTo>
                    <a:lnTo>
                      <a:pt x="0" y="20087"/>
                    </a:lnTo>
                    <a:lnTo>
                      <a:pt x="1786" y="20087"/>
                    </a:lnTo>
                    <a:lnTo>
                      <a:pt x="178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7" name="Google Shape;257;p15"/>
              <p:cNvSpPr/>
              <p:nvPr/>
            </p:nvSpPr>
            <p:spPr>
              <a:xfrm rot="10800000" flipH="1">
                <a:off x="3963382" y="3361845"/>
                <a:ext cx="44675" cy="502175"/>
              </a:xfrm>
              <a:custGeom>
                <a:avLst/>
                <a:gdLst/>
                <a:ahLst/>
                <a:cxnLst/>
                <a:rect l="l" t="t" r="r" b="b"/>
                <a:pathLst>
                  <a:path w="1787" h="20087" extrusionOk="0">
                    <a:moveTo>
                      <a:pt x="0" y="1"/>
                    </a:moveTo>
                    <a:lnTo>
                      <a:pt x="0" y="20087"/>
                    </a:lnTo>
                    <a:lnTo>
                      <a:pt x="1786" y="20087"/>
                    </a:lnTo>
                    <a:lnTo>
                      <a:pt x="178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8" name="Google Shape;258;p15"/>
              <p:cNvSpPr/>
              <p:nvPr/>
            </p:nvSpPr>
            <p:spPr>
              <a:xfrm rot="10800000" flipH="1">
                <a:off x="4052682" y="3361845"/>
                <a:ext cx="44650" cy="502175"/>
              </a:xfrm>
              <a:custGeom>
                <a:avLst/>
                <a:gdLst/>
                <a:ahLst/>
                <a:cxnLst/>
                <a:rect l="l" t="t" r="r" b="b"/>
                <a:pathLst>
                  <a:path w="1786" h="20087" extrusionOk="0">
                    <a:moveTo>
                      <a:pt x="0" y="1"/>
                    </a:moveTo>
                    <a:lnTo>
                      <a:pt x="0" y="20087"/>
                    </a:lnTo>
                    <a:lnTo>
                      <a:pt x="1786" y="20087"/>
                    </a:lnTo>
                    <a:lnTo>
                      <a:pt x="178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9" name="Google Shape;259;p15"/>
              <p:cNvSpPr/>
              <p:nvPr/>
            </p:nvSpPr>
            <p:spPr>
              <a:xfrm rot="10800000" flipH="1">
                <a:off x="4141957" y="3361845"/>
                <a:ext cx="44675" cy="502175"/>
              </a:xfrm>
              <a:custGeom>
                <a:avLst/>
                <a:gdLst/>
                <a:ahLst/>
                <a:cxnLst/>
                <a:rect l="l" t="t" r="r" b="b"/>
                <a:pathLst>
                  <a:path w="1787" h="20087" extrusionOk="0">
                    <a:moveTo>
                      <a:pt x="1" y="1"/>
                    </a:moveTo>
                    <a:lnTo>
                      <a:pt x="1" y="20087"/>
                    </a:lnTo>
                    <a:lnTo>
                      <a:pt x="1787" y="20087"/>
                    </a:lnTo>
                    <a:lnTo>
                      <a:pt x="178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0" name="Google Shape;260;p15"/>
              <p:cNvSpPr/>
              <p:nvPr/>
            </p:nvSpPr>
            <p:spPr>
              <a:xfrm rot="10800000" flipH="1">
                <a:off x="4231257" y="3361845"/>
                <a:ext cx="44675" cy="502175"/>
              </a:xfrm>
              <a:custGeom>
                <a:avLst/>
                <a:gdLst/>
                <a:ahLst/>
                <a:cxnLst/>
                <a:rect l="l" t="t" r="r" b="b"/>
                <a:pathLst>
                  <a:path w="1787" h="20087" extrusionOk="0">
                    <a:moveTo>
                      <a:pt x="1" y="1"/>
                    </a:moveTo>
                    <a:lnTo>
                      <a:pt x="1" y="20087"/>
                    </a:lnTo>
                    <a:lnTo>
                      <a:pt x="1787" y="20087"/>
                    </a:lnTo>
                    <a:lnTo>
                      <a:pt x="178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261" name="Google Shape;261;p15"/>
            <p:cNvSpPr/>
            <p:nvPr/>
          </p:nvSpPr>
          <p:spPr>
            <a:xfrm rot="10800000">
              <a:off x="-735" y="-112"/>
              <a:ext cx="588198" cy="588549"/>
            </a:xfrm>
            <a:custGeom>
              <a:avLst/>
              <a:gdLst/>
              <a:ahLst/>
              <a:cxnLst/>
              <a:rect l="l" t="t" r="r" b="b"/>
              <a:pathLst>
                <a:path w="20087" h="20099" extrusionOk="0">
                  <a:moveTo>
                    <a:pt x="0" y="1"/>
                  </a:moveTo>
                  <a:lnTo>
                    <a:pt x="20086" y="20098"/>
                  </a:lnTo>
                  <a:lnTo>
                    <a:pt x="2008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2" name="Google Shape;262;p15"/>
            <p:cNvSpPr/>
            <p:nvPr/>
          </p:nvSpPr>
          <p:spPr>
            <a:xfrm>
              <a:off x="-714" y="-88"/>
              <a:ext cx="588198" cy="588549"/>
            </a:xfrm>
            <a:custGeom>
              <a:avLst/>
              <a:gdLst/>
              <a:ahLst/>
              <a:cxnLst/>
              <a:rect l="l" t="t" r="r" b="b"/>
              <a:pathLst>
                <a:path w="20087" h="20099" extrusionOk="0">
                  <a:moveTo>
                    <a:pt x="0" y="1"/>
                  </a:moveTo>
                  <a:lnTo>
                    <a:pt x="20086" y="20098"/>
                  </a:lnTo>
                  <a:lnTo>
                    <a:pt x="2008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3" name="Google Shape;263;p15"/>
            <p:cNvSpPr/>
            <p:nvPr/>
          </p:nvSpPr>
          <p:spPr>
            <a:xfrm flipH="1">
              <a:off x="12" y="4029437"/>
              <a:ext cx="572722" cy="572722"/>
            </a:xfrm>
            <a:custGeom>
              <a:avLst/>
              <a:gdLst/>
              <a:ahLst/>
              <a:cxnLst/>
              <a:rect l="l" t="t" r="r" b="b"/>
              <a:pathLst>
                <a:path w="40184" h="40184" extrusionOk="0">
                  <a:moveTo>
                    <a:pt x="0" y="0"/>
                  </a:moveTo>
                  <a:lnTo>
                    <a:pt x="0" y="40184"/>
                  </a:lnTo>
                  <a:cubicBezTo>
                    <a:pt x="22194" y="40184"/>
                    <a:pt x="40184" y="22193"/>
                    <a:pt x="4018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264" name="Google Shape;264;p15"/>
          <p:cNvSpPr/>
          <p:nvPr/>
        </p:nvSpPr>
        <p:spPr>
          <a:xfrm>
            <a:off x="12" y="1132064"/>
            <a:ext cx="572722" cy="572722"/>
          </a:xfrm>
          <a:custGeom>
            <a:avLst/>
            <a:gdLst/>
            <a:ahLst/>
            <a:cxnLst/>
            <a:rect l="l" t="t" r="r" b="b"/>
            <a:pathLst>
              <a:path w="40184" h="40184" extrusionOk="0">
                <a:moveTo>
                  <a:pt x="0" y="0"/>
                </a:moveTo>
                <a:lnTo>
                  <a:pt x="0" y="40184"/>
                </a:lnTo>
                <a:cubicBezTo>
                  <a:pt x="22194" y="40184"/>
                  <a:pt x="40184" y="22193"/>
                  <a:pt x="401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5" name="Google Shape;265;p15"/>
          <p:cNvSpPr/>
          <p:nvPr/>
        </p:nvSpPr>
        <p:spPr>
          <a:xfrm rot="10800000">
            <a:off x="151180" y="982782"/>
            <a:ext cx="270378" cy="246297"/>
          </a:xfrm>
          <a:custGeom>
            <a:avLst/>
            <a:gdLst/>
            <a:ahLst/>
            <a:cxnLst/>
            <a:rect l="l" t="t" r="r" b="b"/>
            <a:pathLst>
              <a:path w="11598" h="10565" extrusionOk="0">
                <a:moveTo>
                  <a:pt x="5794" y="1"/>
                </a:moveTo>
                <a:cubicBezTo>
                  <a:pt x="4441" y="1"/>
                  <a:pt x="3090" y="519"/>
                  <a:pt x="2060" y="1555"/>
                </a:cubicBezTo>
                <a:cubicBezTo>
                  <a:pt x="0" y="3614"/>
                  <a:pt x="0" y="6960"/>
                  <a:pt x="2060" y="9020"/>
                </a:cubicBezTo>
                <a:cubicBezTo>
                  <a:pt x="3090" y="10050"/>
                  <a:pt x="4441" y="10565"/>
                  <a:pt x="5794" y="10565"/>
                </a:cubicBezTo>
                <a:cubicBezTo>
                  <a:pt x="7147" y="10565"/>
                  <a:pt x="8501" y="10050"/>
                  <a:pt x="9537" y="9020"/>
                </a:cubicBezTo>
                <a:cubicBezTo>
                  <a:pt x="11597" y="6960"/>
                  <a:pt x="11597" y="3614"/>
                  <a:pt x="9537" y="1555"/>
                </a:cubicBezTo>
                <a:cubicBezTo>
                  <a:pt x="8501" y="519"/>
                  <a:pt x="7147" y="1"/>
                  <a:pt x="57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266" name="Google Shape;266;p15"/>
          <p:cNvGrpSpPr/>
          <p:nvPr/>
        </p:nvGrpSpPr>
        <p:grpSpPr>
          <a:xfrm>
            <a:off x="0" y="-112"/>
            <a:ext cx="572676" cy="572676"/>
            <a:chOff x="0" y="0"/>
            <a:chExt cx="572676" cy="572676"/>
          </a:xfrm>
        </p:grpSpPr>
        <p:sp>
          <p:nvSpPr>
            <p:cNvPr id="267" name="Google Shape;267;p15"/>
            <p:cNvSpPr/>
            <p:nvPr/>
          </p:nvSpPr>
          <p:spPr>
            <a:xfrm>
              <a:off x="0" y="0"/>
              <a:ext cx="572676" cy="572676"/>
            </a:xfrm>
            <a:custGeom>
              <a:avLst/>
              <a:gdLst/>
              <a:ahLst/>
              <a:cxnLst/>
              <a:rect l="l" t="t" r="r" b="b"/>
              <a:pathLst>
                <a:path w="29470" h="29470" extrusionOk="0">
                  <a:moveTo>
                    <a:pt x="1" y="0"/>
                  </a:moveTo>
                  <a:lnTo>
                    <a:pt x="1" y="29469"/>
                  </a:lnTo>
                  <a:lnTo>
                    <a:pt x="29470" y="29469"/>
                  </a:lnTo>
                  <a:lnTo>
                    <a:pt x="2947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8" name="Google Shape;268;p15"/>
            <p:cNvSpPr/>
            <p:nvPr/>
          </p:nvSpPr>
          <p:spPr>
            <a:xfrm>
              <a:off x="117936" y="115196"/>
              <a:ext cx="336824" cy="168344"/>
            </a:xfrm>
            <a:custGeom>
              <a:avLst/>
              <a:gdLst/>
              <a:ahLst/>
              <a:cxnLst/>
              <a:rect l="l" t="t" r="r" b="b"/>
              <a:pathLst>
                <a:path w="17333" h="8663" extrusionOk="0">
                  <a:moveTo>
                    <a:pt x="0" y="1"/>
                  </a:moveTo>
                  <a:lnTo>
                    <a:pt x="0" y="219"/>
                  </a:lnTo>
                  <a:cubicBezTo>
                    <a:pt x="122" y="4899"/>
                    <a:pt x="3955" y="8663"/>
                    <a:pt x="8670" y="8663"/>
                  </a:cubicBezTo>
                  <a:cubicBezTo>
                    <a:pt x="13455" y="8663"/>
                    <a:pt x="17332" y="4777"/>
                    <a:pt x="173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9" name="Google Shape;269;p15"/>
            <p:cNvSpPr/>
            <p:nvPr/>
          </p:nvSpPr>
          <p:spPr>
            <a:xfrm>
              <a:off x="168499" y="58"/>
              <a:ext cx="235522" cy="207559"/>
            </a:xfrm>
            <a:custGeom>
              <a:avLst/>
              <a:gdLst/>
              <a:ahLst/>
              <a:cxnLst/>
              <a:rect l="l" t="t" r="r" b="b"/>
              <a:pathLst>
                <a:path w="12120" h="10681" extrusionOk="0">
                  <a:moveTo>
                    <a:pt x="6057" y="1"/>
                  </a:moveTo>
                  <a:cubicBezTo>
                    <a:pt x="5376" y="1"/>
                    <a:pt x="4684" y="131"/>
                    <a:pt x="4017" y="407"/>
                  </a:cubicBezTo>
                  <a:cubicBezTo>
                    <a:pt x="1292" y="1534"/>
                    <a:pt x="0" y="4660"/>
                    <a:pt x="1126" y="7384"/>
                  </a:cubicBezTo>
                  <a:cubicBezTo>
                    <a:pt x="1983" y="9440"/>
                    <a:pt x="3970" y="10681"/>
                    <a:pt x="6064" y="10681"/>
                  </a:cubicBezTo>
                  <a:cubicBezTo>
                    <a:pt x="6744" y="10681"/>
                    <a:pt x="7435" y="10550"/>
                    <a:pt x="8103" y="10274"/>
                  </a:cubicBezTo>
                  <a:cubicBezTo>
                    <a:pt x="10827" y="9139"/>
                    <a:pt x="12119" y="6022"/>
                    <a:pt x="10993" y="3298"/>
                  </a:cubicBezTo>
                  <a:cubicBezTo>
                    <a:pt x="10143" y="1241"/>
                    <a:pt x="8153" y="1"/>
                    <a:pt x="60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70" name="Google Shape;270;p15"/>
          <p:cNvGrpSpPr/>
          <p:nvPr/>
        </p:nvGrpSpPr>
        <p:grpSpPr>
          <a:xfrm rot="10800000">
            <a:off x="8970402" y="534366"/>
            <a:ext cx="171845" cy="4608360"/>
            <a:chOff x="3865950" y="3358275"/>
            <a:chExt cx="134275" cy="502175"/>
          </a:xfrm>
        </p:grpSpPr>
        <p:sp>
          <p:nvSpPr>
            <p:cNvPr id="271" name="Google Shape;271;p15"/>
            <p:cNvSpPr/>
            <p:nvPr/>
          </p:nvSpPr>
          <p:spPr>
            <a:xfrm>
              <a:off x="3865950" y="3358275"/>
              <a:ext cx="44675" cy="502175"/>
            </a:xfrm>
            <a:custGeom>
              <a:avLst/>
              <a:gdLst/>
              <a:ahLst/>
              <a:cxnLst/>
              <a:rect l="l" t="t" r="r" b="b"/>
              <a:pathLst>
                <a:path w="1787" h="20087" extrusionOk="0">
                  <a:moveTo>
                    <a:pt x="0" y="1"/>
                  </a:moveTo>
                  <a:lnTo>
                    <a:pt x="0" y="20087"/>
                  </a:lnTo>
                  <a:lnTo>
                    <a:pt x="1786" y="20087"/>
                  </a:lnTo>
                  <a:lnTo>
                    <a:pt x="178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2" name="Google Shape;272;p15"/>
            <p:cNvSpPr/>
            <p:nvPr/>
          </p:nvSpPr>
          <p:spPr>
            <a:xfrm>
              <a:off x="3955550" y="3358275"/>
              <a:ext cx="44675" cy="502175"/>
            </a:xfrm>
            <a:custGeom>
              <a:avLst/>
              <a:gdLst/>
              <a:ahLst/>
              <a:cxnLst/>
              <a:rect l="l" t="t" r="r" b="b"/>
              <a:pathLst>
                <a:path w="1787" h="20087" extrusionOk="0">
                  <a:moveTo>
                    <a:pt x="0" y="1"/>
                  </a:moveTo>
                  <a:lnTo>
                    <a:pt x="0" y="20087"/>
                  </a:lnTo>
                  <a:lnTo>
                    <a:pt x="1786" y="20087"/>
                  </a:lnTo>
                  <a:lnTo>
                    <a:pt x="178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273" name="Google Shape;273;p15"/>
          <p:cNvSpPr/>
          <p:nvPr/>
        </p:nvSpPr>
        <p:spPr>
          <a:xfrm>
            <a:off x="8571325" y="1498444"/>
            <a:ext cx="572686" cy="1144321"/>
          </a:xfrm>
          <a:custGeom>
            <a:avLst/>
            <a:gdLst/>
            <a:ahLst/>
            <a:cxnLst/>
            <a:rect l="l" t="t" r="r" b="b"/>
            <a:pathLst>
              <a:path w="14705" h="29383" extrusionOk="0">
                <a:moveTo>
                  <a:pt x="14704" y="1"/>
                </a:moveTo>
                <a:lnTo>
                  <a:pt x="0" y="14687"/>
                </a:lnTo>
                <a:lnTo>
                  <a:pt x="14704" y="29382"/>
                </a:lnTo>
                <a:lnTo>
                  <a:pt x="147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4" name="Google Shape;274;p15"/>
          <p:cNvSpPr/>
          <p:nvPr/>
        </p:nvSpPr>
        <p:spPr>
          <a:xfrm>
            <a:off x="8571325" y="1498444"/>
            <a:ext cx="572686" cy="572024"/>
          </a:xfrm>
          <a:custGeom>
            <a:avLst/>
            <a:gdLst/>
            <a:ahLst/>
            <a:cxnLst/>
            <a:rect l="l" t="t" r="r" b="b"/>
            <a:pathLst>
              <a:path w="14705" h="14688" extrusionOk="0">
                <a:moveTo>
                  <a:pt x="0" y="1"/>
                </a:moveTo>
                <a:lnTo>
                  <a:pt x="0" y="14687"/>
                </a:lnTo>
                <a:lnTo>
                  <a:pt x="1470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5" name="Google Shape;275;p15"/>
          <p:cNvSpPr/>
          <p:nvPr/>
        </p:nvSpPr>
        <p:spPr>
          <a:xfrm>
            <a:off x="8924379" y="3412851"/>
            <a:ext cx="217875" cy="435500"/>
          </a:xfrm>
          <a:custGeom>
            <a:avLst/>
            <a:gdLst/>
            <a:ahLst/>
            <a:cxnLst/>
            <a:rect l="l" t="t" r="r" b="b"/>
            <a:pathLst>
              <a:path w="8715" h="17420" extrusionOk="0">
                <a:moveTo>
                  <a:pt x="8714" y="0"/>
                </a:moveTo>
                <a:cubicBezTo>
                  <a:pt x="3903" y="0"/>
                  <a:pt x="0" y="3903"/>
                  <a:pt x="0" y="8714"/>
                </a:cubicBezTo>
                <a:cubicBezTo>
                  <a:pt x="0" y="13447"/>
                  <a:pt x="3781" y="17306"/>
                  <a:pt x="8496" y="17420"/>
                </a:cubicBezTo>
                <a:lnTo>
                  <a:pt x="8714" y="17420"/>
                </a:lnTo>
                <a:lnTo>
                  <a:pt x="871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6" name="Google Shape;276;p15"/>
          <p:cNvSpPr/>
          <p:nvPr/>
        </p:nvSpPr>
        <p:spPr>
          <a:xfrm rot="10800000" flipH="1">
            <a:off x="8572675" y="-35234"/>
            <a:ext cx="595883" cy="595957"/>
          </a:xfrm>
          <a:custGeom>
            <a:avLst/>
            <a:gdLst/>
            <a:ahLst/>
            <a:cxnLst/>
            <a:rect l="l" t="t" r="r" b="b"/>
            <a:pathLst>
              <a:path w="29470" h="29470" extrusionOk="0">
                <a:moveTo>
                  <a:pt x="29470" y="0"/>
                </a:moveTo>
                <a:cubicBezTo>
                  <a:pt x="13194" y="0"/>
                  <a:pt x="1" y="13193"/>
                  <a:pt x="1" y="29469"/>
                </a:cubicBezTo>
                <a:lnTo>
                  <a:pt x="29470" y="29469"/>
                </a:lnTo>
                <a:lnTo>
                  <a:pt x="2947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7" name="Google Shape;277;p15"/>
          <p:cNvSpPr/>
          <p:nvPr/>
        </p:nvSpPr>
        <p:spPr>
          <a:xfrm rot="10800000" flipH="1">
            <a:off x="8766450" y="-415560"/>
            <a:ext cx="857131" cy="780983"/>
          </a:xfrm>
          <a:custGeom>
            <a:avLst/>
            <a:gdLst/>
            <a:ahLst/>
            <a:cxnLst/>
            <a:rect l="l" t="t" r="r" b="b"/>
            <a:pathLst>
              <a:path w="38044" h="34668" extrusionOk="0">
                <a:moveTo>
                  <a:pt x="19022" y="1"/>
                </a:moveTo>
                <a:cubicBezTo>
                  <a:pt x="14586" y="1"/>
                  <a:pt x="10151" y="1695"/>
                  <a:pt x="6767" y="5083"/>
                </a:cubicBezTo>
                <a:cubicBezTo>
                  <a:pt x="0" y="11850"/>
                  <a:pt x="0" y="22825"/>
                  <a:pt x="6767" y="29592"/>
                </a:cubicBezTo>
                <a:cubicBezTo>
                  <a:pt x="10151" y="32976"/>
                  <a:pt x="14586" y="34668"/>
                  <a:pt x="19022" y="34668"/>
                </a:cubicBezTo>
                <a:cubicBezTo>
                  <a:pt x="23458" y="34668"/>
                  <a:pt x="27893" y="32976"/>
                  <a:pt x="31277" y="29592"/>
                </a:cubicBezTo>
                <a:cubicBezTo>
                  <a:pt x="38044" y="22825"/>
                  <a:pt x="38044" y="11850"/>
                  <a:pt x="31277" y="5083"/>
                </a:cubicBezTo>
                <a:cubicBezTo>
                  <a:pt x="27893" y="1695"/>
                  <a:pt x="23458" y="1"/>
                  <a:pt x="1902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8" name="Google Shape;278;p15"/>
          <p:cNvSpPr/>
          <p:nvPr/>
        </p:nvSpPr>
        <p:spPr>
          <a:xfrm rot="-5400000">
            <a:off x="8638499" y="2097063"/>
            <a:ext cx="438325" cy="394050"/>
          </a:xfrm>
          <a:custGeom>
            <a:avLst/>
            <a:gdLst/>
            <a:ahLst/>
            <a:cxnLst/>
            <a:rect l="l" t="t" r="r" b="b"/>
            <a:pathLst>
              <a:path w="17533" h="15762" extrusionOk="0">
                <a:moveTo>
                  <a:pt x="8770" y="0"/>
                </a:moveTo>
                <a:cubicBezTo>
                  <a:pt x="8062" y="0"/>
                  <a:pt x="7342" y="96"/>
                  <a:pt x="6627" y="297"/>
                </a:cubicBezTo>
                <a:cubicBezTo>
                  <a:pt x="2445" y="1476"/>
                  <a:pt x="0" y="5833"/>
                  <a:pt x="1188" y="10016"/>
                </a:cubicBezTo>
                <a:cubicBezTo>
                  <a:pt x="2165" y="13492"/>
                  <a:pt x="5324" y="15761"/>
                  <a:pt x="8764" y="15761"/>
                </a:cubicBezTo>
                <a:cubicBezTo>
                  <a:pt x="9472" y="15761"/>
                  <a:pt x="10191" y="15665"/>
                  <a:pt x="10906" y="15464"/>
                </a:cubicBezTo>
                <a:cubicBezTo>
                  <a:pt x="15097" y="14285"/>
                  <a:pt x="17533" y="9928"/>
                  <a:pt x="16354" y="5737"/>
                </a:cubicBezTo>
                <a:cubicBezTo>
                  <a:pt x="15377" y="2268"/>
                  <a:pt x="12212" y="0"/>
                  <a:pt x="877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mc:AlternateContent xmlns:mc="http://schemas.openxmlformats.org/markup-compatibility/2006">
    <mc:Choice xmlns:p14="http://schemas.microsoft.com/office/powerpoint/2010/main" Requires="p14">
      <p:transition spd="med" p14:dur="750">
        <p:wipe/>
      </p:transition>
    </mc:Choice>
    <mc:Fallback>
      <p:transition spd="med">
        <p:wip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hree columns 1">
  <p:cSld name="CUSTOM_6">
    <p:spTree>
      <p:nvGrpSpPr>
        <p:cNvPr id="279" name="Shape 279"/>
        <p:cNvGrpSpPr/>
        <p:nvPr/>
      </p:nvGrpSpPr>
      <p:grpSpPr>
        <a:xfrm>
          <a:off x="0" y="0"/>
          <a:ext cx="0" cy="0"/>
          <a:chOff x="0" y="0"/>
          <a:chExt cx="0" cy="0"/>
        </a:xfrm>
      </p:grpSpPr>
      <p:sp>
        <p:nvSpPr>
          <p:cNvPr id="280" name="Google Shape;280;p16"/>
          <p:cNvSpPr txBox="1"/>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81" name="Google Shape;281;p16"/>
          <p:cNvSpPr txBox="1"/>
          <p:nvPr>
            <p:ph type="subTitle" idx="1"/>
          </p:nvPr>
        </p:nvSpPr>
        <p:spPr>
          <a:xfrm>
            <a:off x="714125" y="2288726"/>
            <a:ext cx="2451300" cy="1251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p:txBody>
      </p:sp>
      <p:sp>
        <p:nvSpPr>
          <p:cNvPr id="282" name="Google Shape;282;p16"/>
          <p:cNvSpPr txBox="1"/>
          <p:nvPr>
            <p:ph type="subTitle" idx="2"/>
          </p:nvPr>
        </p:nvSpPr>
        <p:spPr>
          <a:xfrm>
            <a:off x="3352497" y="2288724"/>
            <a:ext cx="2451300" cy="1251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p:txBody>
      </p:sp>
      <p:sp>
        <p:nvSpPr>
          <p:cNvPr id="283" name="Google Shape;283;p16"/>
          <p:cNvSpPr txBox="1"/>
          <p:nvPr>
            <p:ph type="subTitle" idx="3"/>
          </p:nvPr>
        </p:nvSpPr>
        <p:spPr>
          <a:xfrm>
            <a:off x="5973303" y="2288724"/>
            <a:ext cx="2451300" cy="1251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p:txBody>
      </p:sp>
      <p:sp>
        <p:nvSpPr>
          <p:cNvPr id="284" name="Google Shape;284;p16"/>
          <p:cNvSpPr txBox="1"/>
          <p:nvPr>
            <p:ph type="subTitle" idx="4"/>
          </p:nvPr>
        </p:nvSpPr>
        <p:spPr>
          <a:xfrm>
            <a:off x="714122" y="1883450"/>
            <a:ext cx="2451300" cy="4509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panose="020B0606020202050201"/>
              <a:buNone/>
              <a:defRPr sz="1800">
                <a:solidFill>
                  <a:schemeClr val="dk1"/>
                </a:solidFill>
                <a:latin typeface="Cabin"/>
                <a:ea typeface="Cabin"/>
                <a:cs typeface="Cabin"/>
                <a:sym typeface="Cabin"/>
              </a:defRPr>
            </a:lvl1pPr>
            <a:lvl2pPr lvl="1"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2pPr>
            <a:lvl3pPr lvl="2"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3pPr>
            <a:lvl4pPr lvl="3"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4pPr>
            <a:lvl5pPr lvl="4"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5pPr>
            <a:lvl6pPr lvl="5"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6pPr>
            <a:lvl7pPr lvl="6"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7pPr>
            <a:lvl8pPr lvl="7"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8pPr>
            <a:lvl9pPr lvl="8"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9pPr>
          </a:lstStyle>
          <a:p/>
        </p:txBody>
      </p:sp>
      <p:sp>
        <p:nvSpPr>
          <p:cNvPr id="285" name="Google Shape;285;p16"/>
          <p:cNvSpPr txBox="1"/>
          <p:nvPr>
            <p:ph type="subTitle" idx="5"/>
          </p:nvPr>
        </p:nvSpPr>
        <p:spPr>
          <a:xfrm>
            <a:off x="3352501" y="1883450"/>
            <a:ext cx="2451300" cy="4509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panose="020B0606020202050201"/>
              <a:buNone/>
              <a:defRPr sz="1800">
                <a:solidFill>
                  <a:schemeClr val="dk1"/>
                </a:solidFill>
                <a:latin typeface="Cabin"/>
                <a:ea typeface="Cabin"/>
                <a:cs typeface="Cabin"/>
                <a:sym typeface="Cabin"/>
              </a:defRPr>
            </a:lvl1pPr>
            <a:lvl2pPr lvl="1"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2pPr>
            <a:lvl3pPr lvl="2"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3pPr>
            <a:lvl4pPr lvl="3"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4pPr>
            <a:lvl5pPr lvl="4"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5pPr>
            <a:lvl6pPr lvl="5"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6pPr>
            <a:lvl7pPr lvl="6"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7pPr>
            <a:lvl8pPr lvl="7"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8pPr>
            <a:lvl9pPr lvl="8"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9pPr>
          </a:lstStyle>
          <a:p/>
        </p:txBody>
      </p:sp>
      <p:sp>
        <p:nvSpPr>
          <p:cNvPr id="286" name="Google Shape;286;p16"/>
          <p:cNvSpPr txBox="1"/>
          <p:nvPr>
            <p:ph type="subTitle" idx="6"/>
          </p:nvPr>
        </p:nvSpPr>
        <p:spPr>
          <a:xfrm>
            <a:off x="5973307" y="1883450"/>
            <a:ext cx="2451300" cy="4509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panose="020B0606020202050201"/>
              <a:buNone/>
              <a:defRPr sz="1800">
                <a:solidFill>
                  <a:schemeClr val="dk1"/>
                </a:solidFill>
                <a:latin typeface="Cabin"/>
                <a:ea typeface="Cabin"/>
                <a:cs typeface="Cabin"/>
                <a:sym typeface="Cabin"/>
              </a:defRPr>
            </a:lvl1pPr>
            <a:lvl2pPr lvl="1"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2pPr>
            <a:lvl3pPr lvl="2"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3pPr>
            <a:lvl4pPr lvl="3"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4pPr>
            <a:lvl5pPr lvl="4"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5pPr>
            <a:lvl6pPr lvl="5"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6pPr>
            <a:lvl7pPr lvl="6"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7pPr>
            <a:lvl8pPr lvl="7"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8pPr>
            <a:lvl9pPr lvl="8"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9pPr>
          </a:lstStyle>
          <a:p/>
        </p:txBody>
      </p:sp>
      <p:grpSp>
        <p:nvGrpSpPr>
          <p:cNvPr id="287" name="Google Shape;287;p16"/>
          <p:cNvGrpSpPr/>
          <p:nvPr/>
        </p:nvGrpSpPr>
        <p:grpSpPr>
          <a:xfrm rot="10800000" flipH="1">
            <a:off x="-8300" y="0"/>
            <a:ext cx="580976" cy="5166692"/>
            <a:chOff x="-8300" y="0"/>
            <a:chExt cx="580976" cy="5166692"/>
          </a:xfrm>
        </p:grpSpPr>
        <p:grpSp>
          <p:nvGrpSpPr>
            <p:cNvPr id="288" name="Google Shape;288;p16"/>
            <p:cNvGrpSpPr/>
            <p:nvPr/>
          </p:nvGrpSpPr>
          <p:grpSpPr>
            <a:xfrm flipH="1">
              <a:off x="-121" y="723799"/>
              <a:ext cx="514752" cy="4442893"/>
              <a:chOff x="3865950" y="3358275"/>
              <a:chExt cx="402150" cy="502175"/>
            </a:xfrm>
          </p:grpSpPr>
          <p:sp>
            <p:nvSpPr>
              <p:cNvPr id="289" name="Google Shape;289;p16"/>
              <p:cNvSpPr/>
              <p:nvPr/>
            </p:nvSpPr>
            <p:spPr>
              <a:xfrm>
                <a:off x="3865950" y="3358275"/>
                <a:ext cx="44675" cy="502175"/>
              </a:xfrm>
              <a:custGeom>
                <a:avLst/>
                <a:gdLst/>
                <a:ahLst/>
                <a:cxnLst/>
                <a:rect l="l" t="t" r="r" b="b"/>
                <a:pathLst>
                  <a:path w="1787" h="20087" extrusionOk="0">
                    <a:moveTo>
                      <a:pt x="0" y="1"/>
                    </a:moveTo>
                    <a:lnTo>
                      <a:pt x="0" y="20087"/>
                    </a:lnTo>
                    <a:lnTo>
                      <a:pt x="1786" y="20087"/>
                    </a:lnTo>
                    <a:lnTo>
                      <a:pt x="178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0" name="Google Shape;290;p16"/>
              <p:cNvSpPr/>
              <p:nvPr/>
            </p:nvSpPr>
            <p:spPr>
              <a:xfrm>
                <a:off x="3955550" y="3358275"/>
                <a:ext cx="44675" cy="502175"/>
              </a:xfrm>
              <a:custGeom>
                <a:avLst/>
                <a:gdLst/>
                <a:ahLst/>
                <a:cxnLst/>
                <a:rect l="l" t="t" r="r" b="b"/>
                <a:pathLst>
                  <a:path w="1787" h="20087" extrusionOk="0">
                    <a:moveTo>
                      <a:pt x="0" y="1"/>
                    </a:moveTo>
                    <a:lnTo>
                      <a:pt x="0" y="20087"/>
                    </a:lnTo>
                    <a:lnTo>
                      <a:pt x="1786" y="20087"/>
                    </a:lnTo>
                    <a:lnTo>
                      <a:pt x="178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1" name="Google Shape;291;p16"/>
              <p:cNvSpPr/>
              <p:nvPr/>
            </p:nvSpPr>
            <p:spPr>
              <a:xfrm>
                <a:off x="4044850" y="3358275"/>
                <a:ext cx="44650" cy="502175"/>
              </a:xfrm>
              <a:custGeom>
                <a:avLst/>
                <a:gdLst/>
                <a:ahLst/>
                <a:cxnLst/>
                <a:rect l="l" t="t" r="r" b="b"/>
                <a:pathLst>
                  <a:path w="1786" h="20087" extrusionOk="0">
                    <a:moveTo>
                      <a:pt x="0" y="1"/>
                    </a:moveTo>
                    <a:lnTo>
                      <a:pt x="0" y="20087"/>
                    </a:lnTo>
                    <a:lnTo>
                      <a:pt x="1786" y="20087"/>
                    </a:lnTo>
                    <a:lnTo>
                      <a:pt x="178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2" name="Google Shape;292;p16"/>
              <p:cNvSpPr/>
              <p:nvPr/>
            </p:nvSpPr>
            <p:spPr>
              <a:xfrm>
                <a:off x="4134125" y="3358275"/>
                <a:ext cx="44675" cy="502175"/>
              </a:xfrm>
              <a:custGeom>
                <a:avLst/>
                <a:gdLst/>
                <a:ahLst/>
                <a:cxnLst/>
                <a:rect l="l" t="t" r="r" b="b"/>
                <a:pathLst>
                  <a:path w="1787" h="20087" extrusionOk="0">
                    <a:moveTo>
                      <a:pt x="1" y="1"/>
                    </a:moveTo>
                    <a:lnTo>
                      <a:pt x="1" y="20087"/>
                    </a:lnTo>
                    <a:lnTo>
                      <a:pt x="1787" y="20087"/>
                    </a:lnTo>
                    <a:lnTo>
                      <a:pt x="178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3" name="Google Shape;293;p16"/>
              <p:cNvSpPr/>
              <p:nvPr/>
            </p:nvSpPr>
            <p:spPr>
              <a:xfrm>
                <a:off x="4223425" y="3358275"/>
                <a:ext cx="44675" cy="502175"/>
              </a:xfrm>
              <a:custGeom>
                <a:avLst/>
                <a:gdLst/>
                <a:ahLst/>
                <a:cxnLst/>
                <a:rect l="l" t="t" r="r" b="b"/>
                <a:pathLst>
                  <a:path w="1787" h="20087" extrusionOk="0">
                    <a:moveTo>
                      <a:pt x="1" y="1"/>
                    </a:moveTo>
                    <a:lnTo>
                      <a:pt x="1" y="20087"/>
                    </a:lnTo>
                    <a:lnTo>
                      <a:pt x="1787" y="20087"/>
                    </a:lnTo>
                    <a:lnTo>
                      <a:pt x="178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294" name="Google Shape;294;p16"/>
            <p:cNvSpPr/>
            <p:nvPr/>
          </p:nvSpPr>
          <p:spPr>
            <a:xfrm>
              <a:off x="0" y="572656"/>
              <a:ext cx="572676" cy="572676"/>
            </a:xfrm>
            <a:custGeom>
              <a:avLst/>
              <a:gdLst/>
              <a:ahLst/>
              <a:cxnLst/>
              <a:rect l="l" t="t" r="r" b="b"/>
              <a:pathLst>
                <a:path w="29470" h="29470" extrusionOk="0">
                  <a:moveTo>
                    <a:pt x="1" y="0"/>
                  </a:moveTo>
                  <a:lnTo>
                    <a:pt x="1" y="29469"/>
                  </a:lnTo>
                  <a:cubicBezTo>
                    <a:pt x="16276" y="29469"/>
                    <a:pt x="29470" y="16276"/>
                    <a:pt x="294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5" name="Google Shape;295;p16"/>
            <p:cNvSpPr/>
            <p:nvPr/>
          </p:nvSpPr>
          <p:spPr>
            <a:xfrm>
              <a:off x="0" y="0"/>
              <a:ext cx="572676" cy="572676"/>
            </a:xfrm>
            <a:custGeom>
              <a:avLst/>
              <a:gdLst/>
              <a:ahLst/>
              <a:cxnLst/>
              <a:rect l="l" t="t" r="r" b="b"/>
              <a:pathLst>
                <a:path w="29470" h="29470" extrusionOk="0">
                  <a:moveTo>
                    <a:pt x="1" y="0"/>
                  </a:moveTo>
                  <a:lnTo>
                    <a:pt x="1" y="29469"/>
                  </a:lnTo>
                  <a:lnTo>
                    <a:pt x="29470" y="29469"/>
                  </a:lnTo>
                  <a:lnTo>
                    <a:pt x="2947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6" name="Google Shape;296;p16"/>
            <p:cNvSpPr/>
            <p:nvPr/>
          </p:nvSpPr>
          <p:spPr>
            <a:xfrm>
              <a:off x="0" y="286396"/>
              <a:ext cx="572676" cy="286280"/>
            </a:xfrm>
            <a:custGeom>
              <a:avLst/>
              <a:gdLst/>
              <a:ahLst/>
              <a:cxnLst/>
              <a:rect l="l" t="t" r="r" b="b"/>
              <a:pathLst>
                <a:path w="29470" h="14732" extrusionOk="0">
                  <a:moveTo>
                    <a:pt x="14739" y="1"/>
                  </a:moveTo>
                  <a:cubicBezTo>
                    <a:pt x="6593" y="1"/>
                    <a:pt x="1" y="6602"/>
                    <a:pt x="1" y="14731"/>
                  </a:cubicBezTo>
                  <a:lnTo>
                    <a:pt x="29470" y="14731"/>
                  </a:lnTo>
                  <a:lnTo>
                    <a:pt x="29470" y="14347"/>
                  </a:lnTo>
                  <a:cubicBezTo>
                    <a:pt x="29260" y="6393"/>
                    <a:pt x="22746" y="1"/>
                    <a:pt x="1473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7" name="Google Shape;297;p16"/>
            <p:cNvSpPr/>
            <p:nvPr/>
          </p:nvSpPr>
          <p:spPr>
            <a:xfrm>
              <a:off x="117936" y="115196"/>
              <a:ext cx="336824" cy="168344"/>
            </a:xfrm>
            <a:custGeom>
              <a:avLst/>
              <a:gdLst/>
              <a:ahLst/>
              <a:cxnLst/>
              <a:rect l="l" t="t" r="r" b="b"/>
              <a:pathLst>
                <a:path w="17333" h="8663" extrusionOk="0">
                  <a:moveTo>
                    <a:pt x="0" y="1"/>
                  </a:moveTo>
                  <a:lnTo>
                    <a:pt x="0" y="219"/>
                  </a:lnTo>
                  <a:cubicBezTo>
                    <a:pt x="122" y="4899"/>
                    <a:pt x="3955" y="8663"/>
                    <a:pt x="8670" y="8663"/>
                  </a:cubicBezTo>
                  <a:cubicBezTo>
                    <a:pt x="13455" y="8663"/>
                    <a:pt x="17332" y="4777"/>
                    <a:pt x="173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8" name="Google Shape;298;p16"/>
            <p:cNvSpPr/>
            <p:nvPr/>
          </p:nvSpPr>
          <p:spPr>
            <a:xfrm>
              <a:off x="168499" y="58"/>
              <a:ext cx="235522" cy="207559"/>
            </a:xfrm>
            <a:custGeom>
              <a:avLst/>
              <a:gdLst/>
              <a:ahLst/>
              <a:cxnLst/>
              <a:rect l="l" t="t" r="r" b="b"/>
              <a:pathLst>
                <a:path w="12120" h="10681" extrusionOk="0">
                  <a:moveTo>
                    <a:pt x="6057" y="1"/>
                  </a:moveTo>
                  <a:cubicBezTo>
                    <a:pt x="5376" y="1"/>
                    <a:pt x="4684" y="131"/>
                    <a:pt x="4017" y="407"/>
                  </a:cubicBezTo>
                  <a:cubicBezTo>
                    <a:pt x="1292" y="1534"/>
                    <a:pt x="0" y="4660"/>
                    <a:pt x="1126" y="7384"/>
                  </a:cubicBezTo>
                  <a:cubicBezTo>
                    <a:pt x="1983" y="9440"/>
                    <a:pt x="3970" y="10681"/>
                    <a:pt x="6064" y="10681"/>
                  </a:cubicBezTo>
                  <a:cubicBezTo>
                    <a:pt x="6744" y="10681"/>
                    <a:pt x="7435" y="10550"/>
                    <a:pt x="8103" y="10274"/>
                  </a:cubicBezTo>
                  <a:cubicBezTo>
                    <a:pt x="10827" y="9139"/>
                    <a:pt x="12119" y="6022"/>
                    <a:pt x="10993" y="3298"/>
                  </a:cubicBezTo>
                  <a:cubicBezTo>
                    <a:pt x="10143" y="1241"/>
                    <a:pt x="8153" y="1"/>
                    <a:pt x="60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9" name="Google Shape;299;p16"/>
            <p:cNvSpPr/>
            <p:nvPr/>
          </p:nvSpPr>
          <p:spPr>
            <a:xfrm rot="10800000" flipH="1">
              <a:off x="135736" y="768283"/>
              <a:ext cx="301379" cy="150699"/>
            </a:xfrm>
            <a:custGeom>
              <a:avLst/>
              <a:gdLst/>
              <a:ahLst/>
              <a:cxnLst/>
              <a:rect l="l" t="t" r="r" b="b"/>
              <a:pathLst>
                <a:path w="15509" h="7755" extrusionOk="0">
                  <a:moveTo>
                    <a:pt x="7754" y="1"/>
                  </a:moveTo>
                  <a:lnTo>
                    <a:pt x="1" y="7755"/>
                  </a:lnTo>
                  <a:lnTo>
                    <a:pt x="15508" y="7755"/>
                  </a:lnTo>
                  <a:lnTo>
                    <a:pt x="775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0" name="Google Shape;300;p16"/>
            <p:cNvSpPr/>
            <p:nvPr/>
          </p:nvSpPr>
          <p:spPr>
            <a:xfrm rot="10800000" flipH="1">
              <a:off x="135736" y="617603"/>
              <a:ext cx="301379" cy="150699"/>
            </a:xfrm>
            <a:custGeom>
              <a:avLst/>
              <a:gdLst/>
              <a:ahLst/>
              <a:cxnLst/>
              <a:rect l="l" t="t" r="r" b="b"/>
              <a:pathLst>
                <a:path w="15509" h="7755" extrusionOk="0">
                  <a:moveTo>
                    <a:pt x="7754" y="1"/>
                  </a:moveTo>
                  <a:lnTo>
                    <a:pt x="1" y="7754"/>
                  </a:lnTo>
                  <a:lnTo>
                    <a:pt x="15508" y="7754"/>
                  </a:lnTo>
                  <a:lnTo>
                    <a:pt x="775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1" name="Google Shape;301;p16"/>
            <p:cNvSpPr/>
            <p:nvPr/>
          </p:nvSpPr>
          <p:spPr>
            <a:xfrm rot="10800000" flipH="1">
              <a:off x="135736" y="466768"/>
              <a:ext cx="301379" cy="150854"/>
            </a:xfrm>
            <a:custGeom>
              <a:avLst/>
              <a:gdLst/>
              <a:ahLst/>
              <a:cxnLst/>
              <a:rect l="l" t="t" r="r" b="b"/>
              <a:pathLst>
                <a:path w="15509" h="7763" extrusionOk="0">
                  <a:moveTo>
                    <a:pt x="7754" y="0"/>
                  </a:moveTo>
                  <a:lnTo>
                    <a:pt x="1" y="7763"/>
                  </a:lnTo>
                  <a:lnTo>
                    <a:pt x="15508" y="7763"/>
                  </a:lnTo>
                  <a:lnTo>
                    <a:pt x="775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2" name="Google Shape;302;p16"/>
            <p:cNvSpPr/>
            <p:nvPr/>
          </p:nvSpPr>
          <p:spPr>
            <a:xfrm rot="10800000" flipH="1">
              <a:off x="135736" y="316089"/>
              <a:ext cx="301379" cy="150699"/>
            </a:xfrm>
            <a:custGeom>
              <a:avLst/>
              <a:gdLst/>
              <a:ahLst/>
              <a:cxnLst/>
              <a:rect l="l" t="t" r="r" b="b"/>
              <a:pathLst>
                <a:path w="15509" h="7755" extrusionOk="0">
                  <a:moveTo>
                    <a:pt x="7754" y="1"/>
                  </a:moveTo>
                  <a:lnTo>
                    <a:pt x="1" y="7754"/>
                  </a:lnTo>
                  <a:lnTo>
                    <a:pt x="15508" y="7754"/>
                  </a:lnTo>
                  <a:lnTo>
                    <a:pt x="775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3" name="Google Shape;303;p16"/>
            <p:cNvSpPr/>
            <p:nvPr/>
          </p:nvSpPr>
          <p:spPr>
            <a:xfrm>
              <a:off x="-8300" y="1895851"/>
              <a:ext cx="572680" cy="573022"/>
            </a:xfrm>
            <a:custGeom>
              <a:avLst/>
              <a:gdLst/>
              <a:ahLst/>
              <a:cxnLst/>
              <a:rect l="l" t="t" r="r" b="b"/>
              <a:pathLst>
                <a:path w="20087" h="20099" extrusionOk="0">
                  <a:moveTo>
                    <a:pt x="0" y="1"/>
                  </a:moveTo>
                  <a:lnTo>
                    <a:pt x="20086" y="20098"/>
                  </a:lnTo>
                  <a:lnTo>
                    <a:pt x="2008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04" name="Google Shape;304;p16"/>
          <p:cNvGrpSpPr/>
          <p:nvPr/>
        </p:nvGrpSpPr>
        <p:grpSpPr>
          <a:xfrm rot="-5400000" flipH="1">
            <a:off x="6737593" y="2514407"/>
            <a:ext cx="4277115" cy="295600"/>
            <a:chOff x="0" y="123325"/>
            <a:chExt cx="7873922" cy="295600"/>
          </a:xfrm>
        </p:grpSpPr>
        <p:sp>
          <p:nvSpPr>
            <p:cNvPr id="305" name="Google Shape;305;p16"/>
            <p:cNvSpPr/>
            <p:nvPr/>
          </p:nvSpPr>
          <p:spPr>
            <a:xfrm>
              <a:off x="0" y="359675"/>
              <a:ext cx="7873922" cy="59250"/>
            </a:xfrm>
            <a:custGeom>
              <a:avLst/>
              <a:gdLst/>
              <a:ahLst/>
              <a:cxnLst/>
              <a:rect l="l" t="t" r="r" b="b"/>
              <a:pathLst>
                <a:path w="90119" h="2370" extrusionOk="0">
                  <a:moveTo>
                    <a:pt x="0" y="0"/>
                  </a:moveTo>
                  <a:lnTo>
                    <a:pt x="0" y="2370"/>
                  </a:lnTo>
                  <a:lnTo>
                    <a:pt x="90118" y="2370"/>
                  </a:lnTo>
                  <a:lnTo>
                    <a:pt x="9011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6" name="Google Shape;306;p16"/>
            <p:cNvSpPr/>
            <p:nvPr/>
          </p:nvSpPr>
          <p:spPr>
            <a:xfrm>
              <a:off x="0" y="241200"/>
              <a:ext cx="7873922" cy="59250"/>
            </a:xfrm>
            <a:custGeom>
              <a:avLst/>
              <a:gdLst/>
              <a:ahLst/>
              <a:cxnLst/>
              <a:rect l="l" t="t" r="r" b="b"/>
              <a:pathLst>
                <a:path w="90119" h="2370" extrusionOk="0">
                  <a:moveTo>
                    <a:pt x="0" y="1"/>
                  </a:moveTo>
                  <a:lnTo>
                    <a:pt x="0" y="2370"/>
                  </a:lnTo>
                  <a:lnTo>
                    <a:pt x="90118" y="2370"/>
                  </a:lnTo>
                  <a:lnTo>
                    <a:pt x="9011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7" name="Google Shape;307;p16"/>
            <p:cNvSpPr/>
            <p:nvPr/>
          </p:nvSpPr>
          <p:spPr>
            <a:xfrm>
              <a:off x="0" y="123325"/>
              <a:ext cx="7873922" cy="59250"/>
            </a:xfrm>
            <a:custGeom>
              <a:avLst/>
              <a:gdLst/>
              <a:ahLst/>
              <a:cxnLst/>
              <a:rect l="l" t="t" r="r" b="b"/>
              <a:pathLst>
                <a:path w="90119" h="2370" extrusionOk="0">
                  <a:moveTo>
                    <a:pt x="0" y="1"/>
                  </a:moveTo>
                  <a:lnTo>
                    <a:pt x="0" y="2370"/>
                  </a:lnTo>
                  <a:lnTo>
                    <a:pt x="90118" y="2370"/>
                  </a:lnTo>
                  <a:lnTo>
                    <a:pt x="9011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308" name="Google Shape;308;p16"/>
          <p:cNvSpPr/>
          <p:nvPr/>
        </p:nvSpPr>
        <p:spPr>
          <a:xfrm rot="-5400000" flipH="1">
            <a:off x="8261542" y="294259"/>
            <a:ext cx="1176717" cy="588198"/>
          </a:xfrm>
          <a:custGeom>
            <a:avLst/>
            <a:gdLst/>
            <a:ahLst/>
            <a:cxnLst/>
            <a:rect l="l" t="t" r="r" b="b"/>
            <a:pathLst>
              <a:path w="40185" h="20087" extrusionOk="0">
                <a:moveTo>
                  <a:pt x="20098" y="0"/>
                </a:moveTo>
                <a:lnTo>
                  <a:pt x="1" y="20086"/>
                </a:lnTo>
                <a:lnTo>
                  <a:pt x="40184" y="20086"/>
                </a:lnTo>
                <a:lnTo>
                  <a:pt x="2009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9" name="Google Shape;309;p16"/>
          <p:cNvSpPr/>
          <p:nvPr/>
        </p:nvSpPr>
        <p:spPr>
          <a:xfrm rot="-5400000" flipH="1">
            <a:off x="8555626" y="175"/>
            <a:ext cx="588549" cy="588198"/>
          </a:xfrm>
          <a:custGeom>
            <a:avLst/>
            <a:gdLst/>
            <a:ahLst/>
            <a:cxnLst/>
            <a:rect l="l" t="t" r="r" b="b"/>
            <a:pathLst>
              <a:path w="20099" h="20087" extrusionOk="0">
                <a:moveTo>
                  <a:pt x="1" y="0"/>
                </a:moveTo>
                <a:lnTo>
                  <a:pt x="1" y="20086"/>
                </a:lnTo>
                <a:lnTo>
                  <a:pt x="2009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0" name="Google Shape;310;p16"/>
          <p:cNvSpPr/>
          <p:nvPr/>
        </p:nvSpPr>
        <p:spPr>
          <a:xfrm rot="10800000" flipH="1">
            <a:off x="8609775" y="4608507"/>
            <a:ext cx="534193" cy="534193"/>
          </a:xfrm>
          <a:custGeom>
            <a:avLst/>
            <a:gdLst/>
            <a:ahLst/>
            <a:cxnLst/>
            <a:rect l="l" t="t" r="r" b="b"/>
            <a:pathLst>
              <a:path w="10776" h="10776" extrusionOk="0">
                <a:moveTo>
                  <a:pt x="10776" y="0"/>
                </a:moveTo>
                <a:cubicBezTo>
                  <a:pt x="4823" y="0"/>
                  <a:pt x="1" y="4822"/>
                  <a:pt x="1" y="10776"/>
                </a:cubicBezTo>
                <a:lnTo>
                  <a:pt x="10776" y="10776"/>
                </a:lnTo>
                <a:lnTo>
                  <a:pt x="1077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311" name="Google Shape;311;p16"/>
          <p:cNvGrpSpPr/>
          <p:nvPr/>
        </p:nvGrpSpPr>
        <p:grpSpPr>
          <a:xfrm rot="-5400000">
            <a:off x="8500536" y="2912578"/>
            <a:ext cx="752700" cy="380597"/>
            <a:chOff x="6803323" y="4669001"/>
            <a:chExt cx="678291" cy="342973"/>
          </a:xfrm>
        </p:grpSpPr>
        <p:sp>
          <p:nvSpPr>
            <p:cNvPr id="312" name="Google Shape;312;p16"/>
            <p:cNvSpPr/>
            <p:nvPr/>
          </p:nvSpPr>
          <p:spPr>
            <a:xfrm rot="5400000" flipH="1">
              <a:off x="6803323" y="4669001"/>
              <a:ext cx="342973" cy="342973"/>
            </a:xfrm>
            <a:custGeom>
              <a:avLst/>
              <a:gdLst/>
              <a:ahLst/>
              <a:cxnLst/>
              <a:rect l="l" t="t" r="r" b="b"/>
              <a:pathLst>
                <a:path w="10776" h="10776" extrusionOk="0">
                  <a:moveTo>
                    <a:pt x="1" y="0"/>
                  </a:moveTo>
                  <a:cubicBezTo>
                    <a:pt x="1" y="5953"/>
                    <a:pt x="4823" y="10775"/>
                    <a:pt x="10776" y="10775"/>
                  </a:cubicBezTo>
                  <a:lnTo>
                    <a:pt x="1077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3" name="Google Shape;313;p16"/>
            <p:cNvSpPr/>
            <p:nvPr/>
          </p:nvSpPr>
          <p:spPr>
            <a:xfrm rot="5400000" flipH="1">
              <a:off x="7138641" y="4669001"/>
              <a:ext cx="342973" cy="342973"/>
            </a:xfrm>
            <a:custGeom>
              <a:avLst/>
              <a:gdLst/>
              <a:ahLst/>
              <a:cxnLst/>
              <a:rect l="l" t="t" r="r" b="b"/>
              <a:pathLst>
                <a:path w="10776" h="10776" extrusionOk="0">
                  <a:moveTo>
                    <a:pt x="1" y="0"/>
                  </a:moveTo>
                  <a:lnTo>
                    <a:pt x="1" y="10775"/>
                  </a:lnTo>
                  <a:lnTo>
                    <a:pt x="10776" y="10775"/>
                  </a:lnTo>
                  <a:cubicBezTo>
                    <a:pt x="10776" y="4822"/>
                    <a:pt x="5954" y="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314" name="Google Shape;314;p16"/>
          <p:cNvSpPr/>
          <p:nvPr/>
        </p:nvSpPr>
        <p:spPr>
          <a:xfrm>
            <a:off x="8729079" y="2968202"/>
            <a:ext cx="295602" cy="269341"/>
          </a:xfrm>
          <a:custGeom>
            <a:avLst/>
            <a:gdLst/>
            <a:ahLst/>
            <a:cxnLst/>
            <a:rect l="l" t="t" r="r" b="b"/>
            <a:pathLst>
              <a:path w="17312" h="15774" extrusionOk="0">
                <a:moveTo>
                  <a:pt x="8657" y="1"/>
                </a:moveTo>
                <a:cubicBezTo>
                  <a:pt x="6638" y="1"/>
                  <a:pt x="4620" y="769"/>
                  <a:pt x="3084" y="2305"/>
                </a:cubicBezTo>
                <a:cubicBezTo>
                  <a:pt x="0" y="5388"/>
                  <a:pt x="0" y="10377"/>
                  <a:pt x="3084" y="13461"/>
                </a:cubicBezTo>
                <a:cubicBezTo>
                  <a:pt x="4620" y="15003"/>
                  <a:pt x="6638" y="15774"/>
                  <a:pt x="8657" y="15774"/>
                </a:cubicBezTo>
                <a:cubicBezTo>
                  <a:pt x="10677" y="15774"/>
                  <a:pt x="12698" y="15003"/>
                  <a:pt x="14240" y="13461"/>
                </a:cubicBezTo>
                <a:cubicBezTo>
                  <a:pt x="17312" y="10377"/>
                  <a:pt x="17312" y="5388"/>
                  <a:pt x="14240" y="2305"/>
                </a:cubicBezTo>
                <a:cubicBezTo>
                  <a:pt x="12698" y="769"/>
                  <a:pt x="10677" y="1"/>
                  <a:pt x="86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mc:AlternateContent xmlns:mc="http://schemas.openxmlformats.org/markup-compatibility/2006">
    <mc:Choice xmlns:p14="http://schemas.microsoft.com/office/powerpoint/2010/main" Requires="p14">
      <p:transition spd="med" p14:dur="750">
        <p:wipe/>
      </p:transition>
    </mc:Choice>
    <mc:Fallback>
      <p:transition spd="med">
        <p:wip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four columns">
  <p:cSld name="BLANK_1_1_1_1">
    <p:spTree>
      <p:nvGrpSpPr>
        <p:cNvPr id="315" name="Shape 315"/>
        <p:cNvGrpSpPr/>
        <p:nvPr/>
      </p:nvGrpSpPr>
      <p:grpSpPr>
        <a:xfrm>
          <a:off x="0" y="0"/>
          <a:ext cx="0" cy="0"/>
          <a:chOff x="0" y="0"/>
          <a:chExt cx="0" cy="0"/>
        </a:xfrm>
      </p:grpSpPr>
      <p:sp>
        <p:nvSpPr>
          <p:cNvPr id="316" name="Google Shape;316;p17"/>
          <p:cNvSpPr txBox="1"/>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17" name="Google Shape;317;p17"/>
          <p:cNvSpPr txBox="1"/>
          <p:nvPr>
            <p:ph type="subTitle" idx="1"/>
          </p:nvPr>
        </p:nvSpPr>
        <p:spPr>
          <a:xfrm>
            <a:off x="1163725" y="1449127"/>
            <a:ext cx="2967000" cy="4458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panose="020B0606020202050201"/>
              <a:buNone/>
              <a:defRPr sz="1800">
                <a:solidFill>
                  <a:schemeClr val="dk1"/>
                </a:solidFill>
                <a:latin typeface="Cabin"/>
                <a:ea typeface="Cabin"/>
                <a:cs typeface="Cabin"/>
                <a:sym typeface="Cabin"/>
              </a:defRPr>
            </a:lvl1pPr>
            <a:lvl2pPr lvl="1" algn="ctr"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2pPr>
            <a:lvl3pPr lvl="2" algn="ctr"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3pPr>
            <a:lvl4pPr lvl="3" algn="ctr"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4pPr>
            <a:lvl5pPr lvl="4" algn="ctr"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5pPr>
            <a:lvl6pPr lvl="5" algn="ctr"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6pPr>
            <a:lvl7pPr lvl="6" algn="ctr"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7pPr>
            <a:lvl8pPr lvl="7" algn="ctr"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8pPr>
            <a:lvl9pPr lvl="8" algn="ctr"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9pPr>
          </a:lstStyle>
          <a:p/>
        </p:txBody>
      </p:sp>
      <p:sp>
        <p:nvSpPr>
          <p:cNvPr id="318" name="Google Shape;318;p17"/>
          <p:cNvSpPr txBox="1"/>
          <p:nvPr>
            <p:ph type="subTitle" idx="2"/>
          </p:nvPr>
        </p:nvSpPr>
        <p:spPr>
          <a:xfrm>
            <a:off x="1163726" y="1832375"/>
            <a:ext cx="2967000" cy="10278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p:txBody>
      </p:sp>
      <p:sp>
        <p:nvSpPr>
          <p:cNvPr id="319" name="Google Shape;319;p17"/>
          <p:cNvSpPr txBox="1"/>
          <p:nvPr>
            <p:ph type="subTitle" idx="3"/>
          </p:nvPr>
        </p:nvSpPr>
        <p:spPr>
          <a:xfrm>
            <a:off x="5013252" y="1832375"/>
            <a:ext cx="2967000" cy="10278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p:txBody>
      </p:sp>
      <p:sp>
        <p:nvSpPr>
          <p:cNvPr id="320" name="Google Shape;320;p17"/>
          <p:cNvSpPr txBox="1"/>
          <p:nvPr>
            <p:ph type="subTitle" idx="4"/>
          </p:nvPr>
        </p:nvSpPr>
        <p:spPr>
          <a:xfrm>
            <a:off x="1163726" y="3580700"/>
            <a:ext cx="2967000" cy="10278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p:txBody>
      </p:sp>
      <p:sp>
        <p:nvSpPr>
          <p:cNvPr id="321" name="Google Shape;321;p17"/>
          <p:cNvSpPr txBox="1"/>
          <p:nvPr>
            <p:ph type="subTitle" idx="5"/>
          </p:nvPr>
        </p:nvSpPr>
        <p:spPr>
          <a:xfrm>
            <a:off x="5013252" y="3580700"/>
            <a:ext cx="2967000" cy="10278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p:txBody>
      </p:sp>
      <p:sp>
        <p:nvSpPr>
          <p:cNvPr id="322" name="Google Shape;322;p17"/>
          <p:cNvSpPr txBox="1"/>
          <p:nvPr>
            <p:ph type="subTitle" idx="6"/>
          </p:nvPr>
        </p:nvSpPr>
        <p:spPr>
          <a:xfrm>
            <a:off x="1163725" y="3197402"/>
            <a:ext cx="2967000" cy="4458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panose="020B0606020202050201"/>
              <a:buNone/>
              <a:defRPr sz="1800">
                <a:solidFill>
                  <a:schemeClr val="dk1"/>
                </a:solidFill>
                <a:latin typeface="Cabin"/>
                <a:ea typeface="Cabin"/>
                <a:cs typeface="Cabin"/>
                <a:sym typeface="Cabin"/>
              </a:defRPr>
            </a:lvl1pPr>
            <a:lvl2pPr lvl="1" algn="ctr"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2pPr>
            <a:lvl3pPr lvl="2" algn="ctr"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3pPr>
            <a:lvl4pPr lvl="3" algn="ctr"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4pPr>
            <a:lvl5pPr lvl="4" algn="ctr"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5pPr>
            <a:lvl6pPr lvl="5" algn="ctr"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6pPr>
            <a:lvl7pPr lvl="6" algn="ctr"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7pPr>
            <a:lvl8pPr lvl="7" algn="ctr"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8pPr>
            <a:lvl9pPr lvl="8" algn="ctr"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9pPr>
          </a:lstStyle>
          <a:p/>
        </p:txBody>
      </p:sp>
      <p:sp>
        <p:nvSpPr>
          <p:cNvPr id="323" name="Google Shape;323;p17"/>
          <p:cNvSpPr txBox="1"/>
          <p:nvPr>
            <p:ph type="subTitle" idx="7"/>
          </p:nvPr>
        </p:nvSpPr>
        <p:spPr>
          <a:xfrm>
            <a:off x="5013250" y="1449127"/>
            <a:ext cx="2967000" cy="4458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panose="020B0606020202050201"/>
              <a:buNone/>
              <a:defRPr sz="1800">
                <a:solidFill>
                  <a:schemeClr val="dk1"/>
                </a:solidFill>
                <a:latin typeface="Cabin"/>
                <a:ea typeface="Cabin"/>
                <a:cs typeface="Cabin"/>
                <a:sym typeface="Cabin"/>
              </a:defRPr>
            </a:lvl1pPr>
            <a:lvl2pPr lvl="1" algn="ctr"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2pPr>
            <a:lvl3pPr lvl="2" algn="ctr"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3pPr>
            <a:lvl4pPr lvl="3" algn="ctr"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4pPr>
            <a:lvl5pPr lvl="4" algn="ctr"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5pPr>
            <a:lvl6pPr lvl="5" algn="ctr"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6pPr>
            <a:lvl7pPr lvl="6" algn="ctr"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7pPr>
            <a:lvl8pPr lvl="7" algn="ctr"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8pPr>
            <a:lvl9pPr lvl="8" algn="ctr"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9pPr>
          </a:lstStyle>
          <a:p/>
        </p:txBody>
      </p:sp>
      <p:sp>
        <p:nvSpPr>
          <p:cNvPr id="324" name="Google Shape;324;p17"/>
          <p:cNvSpPr txBox="1"/>
          <p:nvPr>
            <p:ph type="subTitle" idx="8"/>
          </p:nvPr>
        </p:nvSpPr>
        <p:spPr>
          <a:xfrm>
            <a:off x="5013250" y="3197402"/>
            <a:ext cx="2967000" cy="4458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panose="020B0606020202050201"/>
              <a:buNone/>
              <a:defRPr sz="1800">
                <a:solidFill>
                  <a:schemeClr val="dk1"/>
                </a:solidFill>
                <a:latin typeface="Cabin"/>
                <a:ea typeface="Cabin"/>
                <a:cs typeface="Cabin"/>
                <a:sym typeface="Cabin"/>
              </a:defRPr>
            </a:lvl1pPr>
            <a:lvl2pPr lvl="1" algn="ctr"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2pPr>
            <a:lvl3pPr lvl="2" algn="ctr"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3pPr>
            <a:lvl4pPr lvl="3" algn="ctr"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4pPr>
            <a:lvl5pPr lvl="4" algn="ctr"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5pPr>
            <a:lvl6pPr lvl="5" algn="ctr"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6pPr>
            <a:lvl7pPr lvl="6" algn="ctr"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7pPr>
            <a:lvl8pPr lvl="7" algn="ctr"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8pPr>
            <a:lvl9pPr lvl="8" algn="ctr"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9pPr>
          </a:lstStyle>
          <a:p/>
        </p:txBody>
      </p:sp>
      <p:grpSp>
        <p:nvGrpSpPr>
          <p:cNvPr id="325" name="Google Shape;325;p17"/>
          <p:cNvGrpSpPr/>
          <p:nvPr/>
        </p:nvGrpSpPr>
        <p:grpSpPr>
          <a:xfrm rot="-5400000">
            <a:off x="-2135074" y="2265941"/>
            <a:ext cx="4814904" cy="310114"/>
            <a:chOff x="0" y="123325"/>
            <a:chExt cx="7873922" cy="295600"/>
          </a:xfrm>
        </p:grpSpPr>
        <p:sp>
          <p:nvSpPr>
            <p:cNvPr id="326" name="Google Shape;326;p17"/>
            <p:cNvSpPr/>
            <p:nvPr/>
          </p:nvSpPr>
          <p:spPr>
            <a:xfrm>
              <a:off x="0" y="359675"/>
              <a:ext cx="7873922" cy="59250"/>
            </a:xfrm>
            <a:custGeom>
              <a:avLst/>
              <a:gdLst/>
              <a:ahLst/>
              <a:cxnLst/>
              <a:rect l="l" t="t" r="r" b="b"/>
              <a:pathLst>
                <a:path w="90119" h="2370" extrusionOk="0">
                  <a:moveTo>
                    <a:pt x="0" y="0"/>
                  </a:moveTo>
                  <a:lnTo>
                    <a:pt x="0" y="2370"/>
                  </a:lnTo>
                  <a:lnTo>
                    <a:pt x="90118" y="2370"/>
                  </a:lnTo>
                  <a:lnTo>
                    <a:pt x="9011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7" name="Google Shape;327;p17"/>
            <p:cNvSpPr/>
            <p:nvPr/>
          </p:nvSpPr>
          <p:spPr>
            <a:xfrm>
              <a:off x="0" y="241200"/>
              <a:ext cx="7873922" cy="59250"/>
            </a:xfrm>
            <a:custGeom>
              <a:avLst/>
              <a:gdLst/>
              <a:ahLst/>
              <a:cxnLst/>
              <a:rect l="l" t="t" r="r" b="b"/>
              <a:pathLst>
                <a:path w="90119" h="2370" extrusionOk="0">
                  <a:moveTo>
                    <a:pt x="0" y="1"/>
                  </a:moveTo>
                  <a:lnTo>
                    <a:pt x="0" y="2370"/>
                  </a:lnTo>
                  <a:lnTo>
                    <a:pt x="90118" y="2370"/>
                  </a:lnTo>
                  <a:lnTo>
                    <a:pt x="9011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8" name="Google Shape;328;p17"/>
            <p:cNvSpPr/>
            <p:nvPr/>
          </p:nvSpPr>
          <p:spPr>
            <a:xfrm>
              <a:off x="0" y="123325"/>
              <a:ext cx="7873922" cy="59250"/>
            </a:xfrm>
            <a:custGeom>
              <a:avLst/>
              <a:gdLst/>
              <a:ahLst/>
              <a:cxnLst/>
              <a:rect l="l" t="t" r="r" b="b"/>
              <a:pathLst>
                <a:path w="90119" h="2370" extrusionOk="0">
                  <a:moveTo>
                    <a:pt x="0" y="1"/>
                  </a:moveTo>
                  <a:lnTo>
                    <a:pt x="0" y="2370"/>
                  </a:lnTo>
                  <a:lnTo>
                    <a:pt x="90118" y="2370"/>
                  </a:lnTo>
                  <a:lnTo>
                    <a:pt x="9011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29" name="Google Shape;329;p17"/>
          <p:cNvGrpSpPr/>
          <p:nvPr/>
        </p:nvGrpSpPr>
        <p:grpSpPr>
          <a:xfrm>
            <a:off x="0" y="3998233"/>
            <a:ext cx="572676" cy="1145273"/>
            <a:chOff x="0" y="58"/>
            <a:chExt cx="572676" cy="1145273"/>
          </a:xfrm>
        </p:grpSpPr>
        <p:sp>
          <p:nvSpPr>
            <p:cNvPr id="330" name="Google Shape;330;p17"/>
            <p:cNvSpPr/>
            <p:nvPr/>
          </p:nvSpPr>
          <p:spPr>
            <a:xfrm>
              <a:off x="0" y="572656"/>
              <a:ext cx="572676" cy="572676"/>
            </a:xfrm>
            <a:custGeom>
              <a:avLst/>
              <a:gdLst/>
              <a:ahLst/>
              <a:cxnLst/>
              <a:rect l="l" t="t" r="r" b="b"/>
              <a:pathLst>
                <a:path w="29470" h="29470" extrusionOk="0">
                  <a:moveTo>
                    <a:pt x="1" y="0"/>
                  </a:moveTo>
                  <a:lnTo>
                    <a:pt x="1" y="29469"/>
                  </a:lnTo>
                  <a:cubicBezTo>
                    <a:pt x="16276" y="29469"/>
                    <a:pt x="29470" y="16276"/>
                    <a:pt x="2947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1" name="Google Shape;331;p17"/>
            <p:cNvSpPr/>
            <p:nvPr/>
          </p:nvSpPr>
          <p:spPr>
            <a:xfrm>
              <a:off x="0" y="286396"/>
              <a:ext cx="572676" cy="286280"/>
            </a:xfrm>
            <a:custGeom>
              <a:avLst/>
              <a:gdLst/>
              <a:ahLst/>
              <a:cxnLst/>
              <a:rect l="l" t="t" r="r" b="b"/>
              <a:pathLst>
                <a:path w="29470" h="14732" extrusionOk="0">
                  <a:moveTo>
                    <a:pt x="14739" y="1"/>
                  </a:moveTo>
                  <a:cubicBezTo>
                    <a:pt x="6593" y="1"/>
                    <a:pt x="1" y="6602"/>
                    <a:pt x="1" y="14731"/>
                  </a:cubicBezTo>
                  <a:lnTo>
                    <a:pt x="29470" y="14731"/>
                  </a:lnTo>
                  <a:lnTo>
                    <a:pt x="29470" y="14347"/>
                  </a:lnTo>
                  <a:cubicBezTo>
                    <a:pt x="29260" y="6393"/>
                    <a:pt x="22746" y="1"/>
                    <a:pt x="147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2" name="Google Shape;332;p17"/>
            <p:cNvSpPr/>
            <p:nvPr/>
          </p:nvSpPr>
          <p:spPr>
            <a:xfrm>
              <a:off x="117936" y="115196"/>
              <a:ext cx="336824" cy="168344"/>
            </a:xfrm>
            <a:custGeom>
              <a:avLst/>
              <a:gdLst/>
              <a:ahLst/>
              <a:cxnLst/>
              <a:rect l="l" t="t" r="r" b="b"/>
              <a:pathLst>
                <a:path w="17333" h="8663" extrusionOk="0">
                  <a:moveTo>
                    <a:pt x="0" y="1"/>
                  </a:moveTo>
                  <a:lnTo>
                    <a:pt x="0" y="219"/>
                  </a:lnTo>
                  <a:cubicBezTo>
                    <a:pt x="122" y="4899"/>
                    <a:pt x="3955" y="8663"/>
                    <a:pt x="8670" y="8663"/>
                  </a:cubicBezTo>
                  <a:cubicBezTo>
                    <a:pt x="13455" y="8663"/>
                    <a:pt x="17332" y="4777"/>
                    <a:pt x="173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3" name="Google Shape;333;p17"/>
            <p:cNvSpPr/>
            <p:nvPr/>
          </p:nvSpPr>
          <p:spPr>
            <a:xfrm>
              <a:off x="168499" y="58"/>
              <a:ext cx="235522" cy="207559"/>
            </a:xfrm>
            <a:custGeom>
              <a:avLst/>
              <a:gdLst/>
              <a:ahLst/>
              <a:cxnLst/>
              <a:rect l="l" t="t" r="r" b="b"/>
              <a:pathLst>
                <a:path w="12120" h="10681" extrusionOk="0">
                  <a:moveTo>
                    <a:pt x="6057" y="1"/>
                  </a:moveTo>
                  <a:cubicBezTo>
                    <a:pt x="5376" y="1"/>
                    <a:pt x="4684" y="131"/>
                    <a:pt x="4017" y="407"/>
                  </a:cubicBezTo>
                  <a:cubicBezTo>
                    <a:pt x="1292" y="1534"/>
                    <a:pt x="0" y="4660"/>
                    <a:pt x="1126" y="7384"/>
                  </a:cubicBezTo>
                  <a:cubicBezTo>
                    <a:pt x="1983" y="9440"/>
                    <a:pt x="3970" y="10681"/>
                    <a:pt x="6064" y="10681"/>
                  </a:cubicBezTo>
                  <a:cubicBezTo>
                    <a:pt x="6744" y="10681"/>
                    <a:pt x="7435" y="10550"/>
                    <a:pt x="8103" y="10274"/>
                  </a:cubicBezTo>
                  <a:cubicBezTo>
                    <a:pt x="10827" y="9139"/>
                    <a:pt x="12119" y="6022"/>
                    <a:pt x="10993" y="3298"/>
                  </a:cubicBezTo>
                  <a:cubicBezTo>
                    <a:pt x="10143" y="1241"/>
                    <a:pt x="8153" y="1"/>
                    <a:pt x="605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4" name="Google Shape;334;p17"/>
            <p:cNvSpPr/>
            <p:nvPr/>
          </p:nvSpPr>
          <p:spPr>
            <a:xfrm>
              <a:off x="135736" y="316089"/>
              <a:ext cx="301379" cy="150699"/>
            </a:xfrm>
            <a:custGeom>
              <a:avLst/>
              <a:gdLst/>
              <a:ahLst/>
              <a:cxnLst/>
              <a:rect l="l" t="t" r="r" b="b"/>
              <a:pathLst>
                <a:path w="15509" h="7755" extrusionOk="0">
                  <a:moveTo>
                    <a:pt x="7754" y="1"/>
                  </a:moveTo>
                  <a:lnTo>
                    <a:pt x="1" y="7755"/>
                  </a:lnTo>
                  <a:lnTo>
                    <a:pt x="15508" y="7755"/>
                  </a:lnTo>
                  <a:lnTo>
                    <a:pt x="775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5" name="Google Shape;335;p17"/>
            <p:cNvSpPr/>
            <p:nvPr/>
          </p:nvSpPr>
          <p:spPr>
            <a:xfrm>
              <a:off x="135736" y="466768"/>
              <a:ext cx="301379" cy="150699"/>
            </a:xfrm>
            <a:custGeom>
              <a:avLst/>
              <a:gdLst/>
              <a:ahLst/>
              <a:cxnLst/>
              <a:rect l="l" t="t" r="r" b="b"/>
              <a:pathLst>
                <a:path w="15509" h="7755" extrusionOk="0">
                  <a:moveTo>
                    <a:pt x="7754" y="1"/>
                  </a:moveTo>
                  <a:lnTo>
                    <a:pt x="1" y="7754"/>
                  </a:lnTo>
                  <a:lnTo>
                    <a:pt x="15508" y="7754"/>
                  </a:lnTo>
                  <a:lnTo>
                    <a:pt x="77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6" name="Google Shape;336;p17"/>
            <p:cNvSpPr/>
            <p:nvPr/>
          </p:nvSpPr>
          <p:spPr>
            <a:xfrm>
              <a:off x="135736" y="617448"/>
              <a:ext cx="301379" cy="150854"/>
            </a:xfrm>
            <a:custGeom>
              <a:avLst/>
              <a:gdLst/>
              <a:ahLst/>
              <a:cxnLst/>
              <a:rect l="l" t="t" r="r" b="b"/>
              <a:pathLst>
                <a:path w="15509" h="7763" extrusionOk="0">
                  <a:moveTo>
                    <a:pt x="7754" y="0"/>
                  </a:moveTo>
                  <a:lnTo>
                    <a:pt x="1" y="7763"/>
                  </a:lnTo>
                  <a:lnTo>
                    <a:pt x="15508" y="7763"/>
                  </a:lnTo>
                  <a:lnTo>
                    <a:pt x="775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7" name="Google Shape;337;p17"/>
            <p:cNvSpPr/>
            <p:nvPr/>
          </p:nvSpPr>
          <p:spPr>
            <a:xfrm>
              <a:off x="135736" y="768283"/>
              <a:ext cx="301379" cy="150699"/>
            </a:xfrm>
            <a:custGeom>
              <a:avLst/>
              <a:gdLst/>
              <a:ahLst/>
              <a:cxnLst/>
              <a:rect l="l" t="t" r="r" b="b"/>
              <a:pathLst>
                <a:path w="15509" h="7755" extrusionOk="0">
                  <a:moveTo>
                    <a:pt x="7754" y="1"/>
                  </a:moveTo>
                  <a:lnTo>
                    <a:pt x="1" y="7754"/>
                  </a:lnTo>
                  <a:lnTo>
                    <a:pt x="15508" y="7754"/>
                  </a:lnTo>
                  <a:lnTo>
                    <a:pt x="77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38" name="Google Shape;338;p17"/>
          <p:cNvGrpSpPr/>
          <p:nvPr/>
        </p:nvGrpSpPr>
        <p:grpSpPr>
          <a:xfrm>
            <a:off x="-10" y="-5"/>
            <a:ext cx="1070327" cy="535017"/>
            <a:chOff x="8076415" y="10"/>
            <a:chExt cx="1070327" cy="535017"/>
          </a:xfrm>
        </p:grpSpPr>
        <p:sp>
          <p:nvSpPr>
            <p:cNvPr id="339" name="Google Shape;339;p17"/>
            <p:cNvSpPr/>
            <p:nvPr/>
          </p:nvSpPr>
          <p:spPr>
            <a:xfrm rot="10800000">
              <a:off x="8610540" y="10"/>
              <a:ext cx="535337" cy="535017"/>
            </a:xfrm>
            <a:custGeom>
              <a:avLst/>
              <a:gdLst/>
              <a:ahLst/>
              <a:cxnLst/>
              <a:rect l="l" t="t" r="r" b="b"/>
              <a:pathLst>
                <a:path w="20099" h="20087" extrusionOk="0">
                  <a:moveTo>
                    <a:pt x="1" y="0"/>
                  </a:moveTo>
                  <a:lnTo>
                    <a:pt x="1" y="20086"/>
                  </a:lnTo>
                  <a:lnTo>
                    <a:pt x="2009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0" name="Google Shape;340;p17"/>
            <p:cNvSpPr/>
            <p:nvPr/>
          </p:nvSpPr>
          <p:spPr>
            <a:xfrm rot="10800000">
              <a:off x="8076415" y="10"/>
              <a:ext cx="1070327" cy="535017"/>
            </a:xfrm>
            <a:custGeom>
              <a:avLst/>
              <a:gdLst/>
              <a:ahLst/>
              <a:cxnLst/>
              <a:rect l="l" t="t" r="r" b="b"/>
              <a:pathLst>
                <a:path w="40185" h="20087" extrusionOk="0">
                  <a:moveTo>
                    <a:pt x="20098" y="0"/>
                  </a:moveTo>
                  <a:lnTo>
                    <a:pt x="1" y="20086"/>
                  </a:lnTo>
                  <a:lnTo>
                    <a:pt x="40184" y="20086"/>
                  </a:lnTo>
                  <a:lnTo>
                    <a:pt x="2009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1" name="Google Shape;341;p17"/>
            <p:cNvSpPr/>
            <p:nvPr/>
          </p:nvSpPr>
          <p:spPr>
            <a:xfrm rot="10800000">
              <a:off x="8101512" y="256956"/>
              <a:ext cx="206444" cy="188057"/>
            </a:xfrm>
            <a:custGeom>
              <a:avLst/>
              <a:gdLst/>
              <a:ahLst/>
              <a:cxnLst/>
              <a:rect l="l" t="t" r="r" b="b"/>
              <a:pathLst>
                <a:path w="11598" h="10565" extrusionOk="0">
                  <a:moveTo>
                    <a:pt x="5794" y="1"/>
                  </a:moveTo>
                  <a:cubicBezTo>
                    <a:pt x="4441" y="1"/>
                    <a:pt x="3090" y="519"/>
                    <a:pt x="2060" y="1555"/>
                  </a:cubicBezTo>
                  <a:cubicBezTo>
                    <a:pt x="0" y="3614"/>
                    <a:pt x="0" y="6960"/>
                    <a:pt x="2060" y="9020"/>
                  </a:cubicBezTo>
                  <a:cubicBezTo>
                    <a:pt x="3090" y="10050"/>
                    <a:pt x="4441" y="10565"/>
                    <a:pt x="5794" y="10565"/>
                  </a:cubicBezTo>
                  <a:cubicBezTo>
                    <a:pt x="7147" y="10565"/>
                    <a:pt x="8501" y="10050"/>
                    <a:pt x="9537" y="9020"/>
                  </a:cubicBezTo>
                  <a:cubicBezTo>
                    <a:pt x="11597" y="6960"/>
                    <a:pt x="11597" y="3614"/>
                    <a:pt x="9537" y="1555"/>
                  </a:cubicBezTo>
                  <a:cubicBezTo>
                    <a:pt x="8501" y="519"/>
                    <a:pt x="7147" y="1"/>
                    <a:pt x="57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42" name="Google Shape;342;p17"/>
          <p:cNvGrpSpPr/>
          <p:nvPr/>
        </p:nvGrpSpPr>
        <p:grpSpPr>
          <a:xfrm rot="10800000">
            <a:off x="8629074" y="582214"/>
            <a:ext cx="514752" cy="4098049"/>
            <a:chOff x="3865950" y="3358275"/>
            <a:chExt cx="402150" cy="502175"/>
          </a:xfrm>
        </p:grpSpPr>
        <p:sp>
          <p:nvSpPr>
            <p:cNvPr id="343" name="Google Shape;343;p17"/>
            <p:cNvSpPr/>
            <p:nvPr/>
          </p:nvSpPr>
          <p:spPr>
            <a:xfrm>
              <a:off x="3865950" y="3358275"/>
              <a:ext cx="44675" cy="502175"/>
            </a:xfrm>
            <a:custGeom>
              <a:avLst/>
              <a:gdLst/>
              <a:ahLst/>
              <a:cxnLst/>
              <a:rect l="l" t="t" r="r" b="b"/>
              <a:pathLst>
                <a:path w="1787" h="20087" extrusionOk="0">
                  <a:moveTo>
                    <a:pt x="0" y="1"/>
                  </a:moveTo>
                  <a:lnTo>
                    <a:pt x="0" y="20087"/>
                  </a:lnTo>
                  <a:lnTo>
                    <a:pt x="1786" y="20087"/>
                  </a:lnTo>
                  <a:lnTo>
                    <a:pt x="178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4" name="Google Shape;344;p17"/>
            <p:cNvSpPr/>
            <p:nvPr/>
          </p:nvSpPr>
          <p:spPr>
            <a:xfrm>
              <a:off x="3955550" y="3358275"/>
              <a:ext cx="44675" cy="502175"/>
            </a:xfrm>
            <a:custGeom>
              <a:avLst/>
              <a:gdLst/>
              <a:ahLst/>
              <a:cxnLst/>
              <a:rect l="l" t="t" r="r" b="b"/>
              <a:pathLst>
                <a:path w="1787" h="20087" extrusionOk="0">
                  <a:moveTo>
                    <a:pt x="0" y="1"/>
                  </a:moveTo>
                  <a:lnTo>
                    <a:pt x="0" y="20087"/>
                  </a:lnTo>
                  <a:lnTo>
                    <a:pt x="1786" y="20087"/>
                  </a:lnTo>
                  <a:lnTo>
                    <a:pt x="178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5" name="Google Shape;345;p17"/>
            <p:cNvSpPr/>
            <p:nvPr/>
          </p:nvSpPr>
          <p:spPr>
            <a:xfrm>
              <a:off x="4044850" y="3358275"/>
              <a:ext cx="44650" cy="502175"/>
            </a:xfrm>
            <a:custGeom>
              <a:avLst/>
              <a:gdLst/>
              <a:ahLst/>
              <a:cxnLst/>
              <a:rect l="l" t="t" r="r" b="b"/>
              <a:pathLst>
                <a:path w="1786" h="20087" extrusionOk="0">
                  <a:moveTo>
                    <a:pt x="0" y="1"/>
                  </a:moveTo>
                  <a:lnTo>
                    <a:pt x="0" y="20087"/>
                  </a:lnTo>
                  <a:lnTo>
                    <a:pt x="1786" y="20087"/>
                  </a:lnTo>
                  <a:lnTo>
                    <a:pt x="178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6" name="Google Shape;346;p17"/>
            <p:cNvSpPr/>
            <p:nvPr/>
          </p:nvSpPr>
          <p:spPr>
            <a:xfrm>
              <a:off x="4134125" y="3358275"/>
              <a:ext cx="44675" cy="502175"/>
            </a:xfrm>
            <a:custGeom>
              <a:avLst/>
              <a:gdLst/>
              <a:ahLst/>
              <a:cxnLst/>
              <a:rect l="l" t="t" r="r" b="b"/>
              <a:pathLst>
                <a:path w="1787" h="20087" extrusionOk="0">
                  <a:moveTo>
                    <a:pt x="1" y="1"/>
                  </a:moveTo>
                  <a:lnTo>
                    <a:pt x="1" y="20087"/>
                  </a:lnTo>
                  <a:lnTo>
                    <a:pt x="1787" y="20087"/>
                  </a:lnTo>
                  <a:lnTo>
                    <a:pt x="178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7" name="Google Shape;347;p17"/>
            <p:cNvSpPr/>
            <p:nvPr/>
          </p:nvSpPr>
          <p:spPr>
            <a:xfrm>
              <a:off x="4223425" y="3358275"/>
              <a:ext cx="44675" cy="502175"/>
            </a:xfrm>
            <a:custGeom>
              <a:avLst/>
              <a:gdLst/>
              <a:ahLst/>
              <a:cxnLst/>
              <a:rect l="l" t="t" r="r" b="b"/>
              <a:pathLst>
                <a:path w="1787" h="20087" extrusionOk="0">
                  <a:moveTo>
                    <a:pt x="1" y="1"/>
                  </a:moveTo>
                  <a:lnTo>
                    <a:pt x="1" y="20087"/>
                  </a:lnTo>
                  <a:lnTo>
                    <a:pt x="1787" y="20087"/>
                  </a:lnTo>
                  <a:lnTo>
                    <a:pt x="178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348" name="Google Shape;348;p17"/>
          <p:cNvSpPr/>
          <p:nvPr/>
        </p:nvSpPr>
        <p:spPr>
          <a:xfrm>
            <a:off x="8557650" y="578088"/>
            <a:ext cx="586336" cy="585798"/>
          </a:xfrm>
          <a:custGeom>
            <a:avLst/>
            <a:gdLst/>
            <a:ahLst/>
            <a:cxnLst/>
            <a:rect l="l" t="t" r="r" b="b"/>
            <a:pathLst>
              <a:path w="29453" h="29426" extrusionOk="0">
                <a:moveTo>
                  <a:pt x="1" y="0"/>
                </a:moveTo>
                <a:lnTo>
                  <a:pt x="1" y="29426"/>
                </a:lnTo>
                <a:lnTo>
                  <a:pt x="2945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9" name="Google Shape;349;p17"/>
          <p:cNvSpPr/>
          <p:nvPr/>
        </p:nvSpPr>
        <p:spPr>
          <a:xfrm rot="10800000" flipH="1">
            <a:off x="8558347" y="7"/>
            <a:ext cx="585639" cy="584942"/>
          </a:xfrm>
          <a:custGeom>
            <a:avLst/>
            <a:gdLst/>
            <a:ahLst/>
            <a:cxnLst/>
            <a:rect l="l" t="t" r="r" b="b"/>
            <a:pathLst>
              <a:path w="29418" h="29383" extrusionOk="0">
                <a:moveTo>
                  <a:pt x="29417" y="0"/>
                </a:moveTo>
                <a:cubicBezTo>
                  <a:pt x="13177" y="0"/>
                  <a:pt x="1" y="13159"/>
                  <a:pt x="1" y="29382"/>
                </a:cubicBezTo>
                <a:lnTo>
                  <a:pt x="29417" y="29382"/>
                </a:lnTo>
                <a:lnTo>
                  <a:pt x="2941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0" name="Google Shape;350;p17"/>
          <p:cNvSpPr/>
          <p:nvPr/>
        </p:nvSpPr>
        <p:spPr>
          <a:xfrm rot="10800000" flipH="1">
            <a:off x="8833873" y="0"/>
            <a:ext cx="310119" cy="309601"/>
          </a:xfrm>
          <a:custGeom>
            <a:avLst/>
            <a:gdLst/>
            <a:ahLst/>
            <a:cxnLst/>
            <a:rect l="l" t="t" r="r" b="b"/>
            <a:pathLst>
              <a:path w="15578" h="15552" extrusionOk="0">
                <a:moveTo>
                  <a:pt x="15577" y="0"/>
                </a:moveTo>
                <a:cubicBezTo>
                  <a:pt x="6977" y="0"/>
                  <a:pt x="0" y="6959"/>
                  <a:pt x="0" y="15551"/>
                </a:cubicBezTo>
                <a:lnTo>
                  <a:pt x="15577" y="15551"/>
                </a:lnTo>
                <a:lnTo>
                  <a:pt x="155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1" name="Google Shape;351;p17"/>
          <p:cNvSpPr/>
          <p:nvPr/>
        </p:nvSpPr>
        <p:spPr>
          <a:xfrm>
            <a:off x="8557650" y="2170025"/>
            <a:ext cx="394025" cy="393375"/>
          </a:xfrm>
          <a:custGeom>
            <a:avLst/>
            <a:gdLst/>
            <a:ahLst/>
            <a:cxnLst/>
            <a:rect l="l" t="t" r="r" b="b"/>
            <a:pathLst>
              <a:path w="15761" h="15735" extrusionOk="0">
                <a:moveTo>
                  <a:pt x="7876" y="0"/>
                </a:moveTo>
                <a:cubicBezTo>
                  <a:pt x="3528" y="0"/>
                  <a:pt x="0" y="3528"/>
                  <a:pt x="0" y="7868"/>
                </a:cubicBezTo>
                <a:cubicBezTo>
                  <a:pt x="0" y="12216"/>
                  <a:pt x="3528" y="15735"/>
                  <a:pt x="7876" y="15735"/>
                </a:cubicBezTo>
                <a:cubicBezTo>
                  <a:pt x="12233" y="15735"/>
                  <a:pt x="15761" y="12216"/>
                  <a:pt x="15761" y="7868"/>
                </a:cubicBezTo>
                <a:cubicBezTo>
                  <a:pt x="15761" y="3528"/>
                  <a:pt x="12233" y="0"/>
                  <a:pt x="78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2" name="Google Shape;352;p17"/>
          <p:cNvSpPr/>
          <p:nvPr/>
        </p:nvSpPr>
        <p:spPr>
          <a:xfrm rot="10800000" flipH="1">
            <a:off x="8567450" y="4558468"/>
            <a:ext cx="586453" cy="586453"/>
          </a:xfrm>
          <a:custGeom>
            <a:avLst/>
            <a:gdLst/>
            <a:ahLst/>
            <a:cxnLst/>
            <a:rect l="l" t="t" r="r" b="b"/>
            <a:pathLst>
              <a:path w="29470" h="29470" extrusionOk="0">
                <a:moveTo>
                  <a:pt x="29470" y="0"/>
                </a:moveTo>
                <a:cubicBezTo>
                  <a:pt x="13194" y="0"/>
                  <a:pt x="1" y="13193"/>
                  <a:pt x="1" y="29469"/>
                </a:cubicBezTo>
                <a:lnTo>
                  <a:pt x="29470" y="29469"/>
                </a:lnTo>
                <a:lnTo>
                  <a:pt x="294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mc:AlternateContent xmlns:mc="http://schemas.openxmlformats.org/markup-compatibility/2006">
    <mc:Choice xmlns:p14="http://schemas.microsoft.com/office/powerpoint/2010/main" Requires="p14">
      <p:transition spd="med" p14:dur="750">
        <p:wipe/>
      </p:transition>
    </mc:Choice>
    <mc:Fallback>
      <p:transition spd="med">
        <p:wip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353" name="Shape 353"/>
        <p:cNvGrpSpPr/>
        <p:nvPr/>
      </p:nvGrpSpPr>
      <p:grpSpPr>
        <a:xfrm>
          <a:off x="0" y="0"/>
          <a:ext cx="0" cy="0"/>
          <a:chOff x="0" y="0"/>
          <a:chExt cx="0" cy="0"/>
        </a:xfrm>
      </p:grpSpPr>
      <p:grpSp>
        <p:nvGrpSpPr>
          <p:cNvPr id="354" name="Google Shape;354;p18"/>
          <p:cNvGrpSpPr/>
          <p:nvPr/>
        </p:nvGrpSpPr>
        <p:grpSpPr>
          <a:xfrm rot="5400000">
            <a:off x="6479876" y="2371462"/>
            <a:ext cx="5038523" cy="295600"/>
            <a:chOff x="0" y="123325"/>
            <a:chExt cx="7873922" cy="295600"/>
          </a:xfrm>
        </p:grpSpPr>
        <p:sp>
          <p:nvSpPr>
            <p:cNvPr id="355" name="Google Shape;355;p18"/>
            <p:cNvSpPr/>
            <p:nvPr/>
          </p:nvSpPr>
          <p:spPr>
            <a:xfrm>
              <a:off x="0" y="359675"/>
              <a:ext cx="7873922" cy="59250"/>
            </a:xfrm>
            <a:custGeom>
              <a:avLst/>
              <a:gdLst/>
              <a:ahLst/>
              <a:cxnLst/>
              <a:rect l="l" t="t" r="r" b="b"/>
              <a:pathLst>
                <a:path w="90119" h="2370" extrusionOk="0">
                  <a:moveTo>
                    <a:pt x="0" y="0"/>
                  </a:moveTo>
                  <a:lnTo>
                    <a:pt x="0" y="2370"/>
                  </a:lnTo>
                  <a:lnTo>
                    <a:pt x="90118" y="2370"/>
                  </a:lnTo>
                  <a:lnTo>
                    <a:pt x="9011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6" name="Google Shape;356;p18"/>
            <p:cNvSpPr/>
            <p:nvPr/>
          </p:nvSpPr>
          <p:spPr>
            <a:xfrm>
              <a:off x="0" y="241200"/>
              <a:ext cx="7873922" cy="59250"/>
            </a:xfrm>
            <a:custGeom>
              <a:avLst/>
              <a:gdLst/>
              <a:ahLst/>
              <a:cxnLst/>
              <a:rect l="l" t="t" r="r" b="b"/>
              <a:pathLst>
                <a:path w="90119" h="2370" extrusionOk="0">
                  <a:moveTo>
                    <a:pt x="0" y="1"/>
                  </a:moveTo>
                  <a:lnTo>
                    <a:pt x="0" y="2370"/>
                  </a:lnTo>
                  <a:lnTo>
                    <a:pt x="90118" y="2370"/>
                  </a:lnTo>
                  <a:lnTo>
                    <a:pt x="9011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7" name="Google Shape;357;p18"/>
            <p:cNvSpPr/>
            <p:nvPr/>
          </p:nvSpPr>
          <p:spPr>
            <a:xfrm>
              <a:off x="0" y="123325"/>
              <a:ext cx="7873922" cy="59250"/>
            </a:xfrm>
            <a:custGeom>
              <a:avLst/>
              <a:gdLst/>
              <a:ahLst/>
              <a:cxnLst/>
              <a:rect l="l" t="t" r="r" b="b"/>
              <a:pathLst>
                <a:path w="90119" h="2370" extrusionOk="0">
                  <a:moveTo>
                    <a:pt x="0" y="1"/>
                  </a:moveTo>
                  <a:lnTo>
                    <a:pt x="0" y="2370"/>
                  </a:lnTo>
                  <a:lnTo>
                    <a:pt x="90118" y="2370"/>
                  </a:lnTo>
                  <a:lnTo>
                    <a:pt x="9011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358" name="Google Shape;358;p18"/>
          <p:cNvSpPr txBox="1"/>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59" name="Google Shape;359;p18"/>
          <p:cNvSpPr txBox="1"/>
          <p:nvPr>
            <p:ph type="subTitle" idx="1"/>
          </p:nvPr>
        </p:nvSpPr>
        <p:spPr>
          <a:xfrm>
            <a:off x="1063357" y="1632786"/>
            <a:ext cx="1986000" cy="110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p:txBody>
      </p:sp>
      <p:sp>
        <p:nvSpPr>
          <p:cNvPr id="360" name="Google Shape;360;p18"/>
          <p:cNvSpPr txBox="1"/>
          <p:nvPr>
            <p:ph type="subTitle" idx="2"/>
          </p:nvPr>
        </p:nvSpPr>
        <p:spPr>
          <a:xfrm>
            <a:off x="3579000" y="1632786"/>
            <a:ext cx="1986000" cy="110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p:txBody>
      </p:sp>
      <p:sp>
        <p:nvSpPr>
          <p:cNvPr id="361" name="Google Shape;361;p18"/>
          <p:cNvSpPr txBox="1"/>
          <p:nvPr>
            <p:ph type="subTitle" idx="3"/>
          </p:nvPr>
        </p:nvSpPr>
        <p:spPr>
          <a:xfrm>
            <a:off x="1063357" y="3363075"/>
            <a:ext cx="1986000" cy="110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p:txBody>
      </p:sp>
      <p:sp>
        <p:nvSpPr>
          <p:cNvPr id="362" name="Google Shape;362;p18"/>
          <p:cNvSpPr txBox="1"/>
          <p:nvPr>
            <p:ph type="subTitle" idx="4"/>
          </p:nvPr>
        </p:nvSpPr>
        <p:spPr>
          <a:xfrm>
            <a:off x="3579000" y="3363075"/>
            <a:ext cx="1986000" cy="110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p:txBody>
      </p:sp>
      <p:sp>
        <p:nvSpPr>
          <p:cNvPr id="363" name="Google Shape;363;p18"/>
          <p:cNvSpPr txBox="1"/>
          <p:nvPr>
            <p:ph type="subTitle" idx="5"/>
          </p:nvPr>
        </p:nvSpPr>
        <p:spPr>
          <a:xfrm>
            <a:off x="6095553" y="1632786"/>
            <a:ext cx="1986000" cy="110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p:txBody>
      </p:sp>
      <p:sp>
        <p:nvSpPr>
          <p:cNvPr id="364" name="Google Shape;364;p18"/>
          <p:cNvSpPr txBox="1"/>
          <p:nvPr>
            <p:ph type="subTitle" idx="6"/>
          </p:nvPr>
        </p:nvSpPr>
        <p:spPr>
          <a:xfrm>
            <a:off x="6095553" y="3363075"/>
            <a:ext cx="1986000" cy="110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p:txBody>
      </p:sp>
      <p:sp>
        <p:nvSpPr>
          <p:cNvPr id="365" name="Google Shape;365;p18"/>
          <p:cNvSpPr txBox="1"/>
          <p:nvPr>
            <p:ph type="subTitle" idx="7"/>
          </p:nvPr>
        </p:nvSpPr>
        <p:spPr>
          <a:xfrm>
            <a:off x="1067262" y="1313678"/>
            <a:ext cx="1978200" cy="377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panose="020B0606020202050201"/>
              <a:buNone/>
              <a:defRPr sz="1800">
                <a:solidFill>
                  <a:schemeClr val="dk1"/>
                </a:solidFill>
                <a:latin typeface="Cabin"/>
                <a:ea typeface="Cabin"/>
                <a:cs typeface="Cabin"/>
                <a:sym typeface="Cabin"/>
              </a:defRPr>
            </a:lvl1pPr>
            <a:lvl2pPr lvl="1"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2pPr>
            <a:lvl3pPr lvl="2"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3pPr>
            <a:lvl4pPr lvl="3"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4pPr>
            <a:lvl5pPr lvl="4"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5pPr>
            <a:lvl6pPr lvl="5"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6pPr>
            <a:lvl7pPr lvl="6"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7pPr>
            <a:lvl8pPr lvl="7"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8pPr>
            <a:lvl9pPr lvl="8"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9pPr>
          </a:lstStyle>
          <a:p/>
        </p:txBody>
      </p:sp>
      <p:sp>
        <p:nvSpPr>
          <p:cNvPr id="366" name="Google Shape;366;p18"/>
          <p:cNvSpPr txBox="1"/>
          <p:nvPr>
            <p:ph type="subTitle" idx="8"/>
          </p:nvPr>
        </p:nvSpPr>
        <p:spPr>
          <a:xfrm>
            <a:off x="3582902" y="1313678"/>
            <a:ext cx="1978200" cy="377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panose="020B0606020202050201"/>
              <a:buNone/>
              <a:defRPr sz="1800">
                <a:solidFill>
                  <a:schemeClr val="dk1"/>
                </a:solidFill>
                <a:latin typeface="Cabin"/>
                <a:ea typeface="Cabin"/>
                <a:cs typeface="Cabin"/>
                <a:sym typeface="Cabin"/>
              </a:defRPr>
            </a:lvl1pPr>
            <a:lvl2pPr lvl="1"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2pPr>
            <a:lvl3pPr lvl="2"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3pPr>
            <a:lvl4pPr lvl="3"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4pPr>
            <a:lvl5pPr lvl="4"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5pPr>
            <a:lvl6pPr lvl="5"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6pPr>
            <a:lvl7pPr lvl="6"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7pPr>
            <a:lvl8pPr lvl="7"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8pPr>
            <a:lvl9pPr lvl="8"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9pPr>
          </a:lstStyle>
          <a:p/>
        </p:txBody>
      </p:sp>
      <p:sp>
        <p:nvSpPr>
          <p:cNvPr id="367" name="Google Shape;367;p18"/>
          <p:cNvSpPr txBox="1"/>
          <p:nvPr>
            <p:ph type="subTitle" idx="9"/>
          </p:nvPr>
        </p:nvSpPr>
        <p:spPr>
          <a:xfrm>
            <a:off x="6099451" y="1313678"/>
            <a:ext cx="1978200" cy="377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panose="020B0606020202050201"/>
              <a:buNone/>
              <a:defRPr sz="1800">
                <a:solidFill>
                  <a:schemeClr val="dk1"/>
                </a:solidFill>
                <a:latin typeface="Cabin"/>
                <a:ea typeface="Cabin"/>
                <a:cs typeface="Cabin"/>
                <a:sym typeface="Cabin"/>
              </a:defRPr>
            </a:lvl1pPr>
            <a:lvl2pPr lvl="1"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2pPr>
            <a:lvl3pPr lvl="2"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3pPr>
            <a:lvl4pPr lvl="3"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4pPr>
            <a:lvl5pPr lvl="4"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5pPr>
            <a:lvl6pPr lvl="5"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6pPr>
            <a:lvl7pPr lvl="6"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7pPr>
            <a:lvl8pPr lvl="7"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8pPr>
            <a:lvl9pPr lvl="8"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9pPr>
          </a:lstStyle>
          <a:p/>
        </p:txBody>
      </p:sp>
      <p:sp>
        <p:nvSpPr>
          <p:cNvPr id="368" name="Google Shape;368;p18"/>
          <p:cNvSpPr txBox="1"/>
          <p:nvPr>
            <p:ph type="subTitle" idx="13"/>
          </p:nvPr>
        </p:nvSpPr>
        <p:spPr>
          <a:xfrm>
            <a:off x="1067262" y="3040766"/>
            <a:ext cx="1978200" cy="377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panose="020B0606020202050201"/>
              <a:buNone/>
              <a:defRPr sz="1800">
                <a:solidFill>
                  <a:schemeClr val="dk1"/>
                </a:solidFill>
                <a:latin typeface="Cabin"/>
                <a:ea typeface="Cabin"/>
                <a:cs typeface="Cabin"/>
                <a:sym typeface="Cabin"/>
              </a:defRPr>
            </a:lvl1pPr>
            <a:lvl2pPr lvl="1"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2pPr>
            <a:lvl3pPr lvl="2"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3pPr>
            <a:lvl4pPr lvl="3"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4pPr>
            <a:lvl5pPr lvl="4"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5pPr>
            <a:lvl6pPr lvl="5"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6pPr>
            <a:lvl7pPr lvl="6"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7pPr>
            <a:lvl8pPr lvl="7"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8pPr>
            <a:lvl9pPr lvl="8"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9pPr>
          </a:lstStyle>
          <a:p/>
        </p:txBody>
      </p:sp>
      <p:sp>
        <p:nvSpPr>
          <p:cNvPr id="369" name="Google Shape;369;p18"/>
          <p:cNvSpPr txBox="1"/>
          <p:nvPr>
            <p:ph type="subTitle" idx="14"/>
          </p:nvPr>
        </p:nvSpPr>
        <p:spPr>
          <a:xfrm>
            <a:off x="3582902" y="3040766"/>
            <a:ext cx="1978200" cy="377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panose="020B0606020202050201"/>
              <a:buNone/>
              <a:defRPr sz="1800">
                <a:solidFill>
                  <a:schemeClr val="dk1"/>
                </a:solidFill>
                <a:latin typeface="Cabin"/>
                <a:ea typeface="Cabin"/>
                <a:cs typeface="Cabin"/>
                <a:sym typeface="Cabin"/>
              </a:defRPr>
            </a:lvl1pPr>
            <a:lvl2pPr lvl="1"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2pPr>
            <a:lvl3pPr lvl="2"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3pPr>
            <a:lvl4pPr lvl="3"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4pPr>
            <a:lvl5pPr lvl="4"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5pPr>
            <a:lvl6pPr lvl="5"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6pPr>
            <a:lvl7pPr lvl="6"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7pPr>
            <a:lvl8pPr lvl="7"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8pPr>
            <a:lvl9pPr lvl="8"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9pPr>
          </a:lstStyle>
          <a:p/>
        </p:txBody>
      </p:sp>
      <p:sp>
        <p:nvSpPr>
          <p:cNvPr id="370" name="Google Shape;370;p18"/>
          <p:cNvSpPr txBox="1"/>
          <p:nvPr>
            <p:ph type="subTitle" idx="15"/>
          </p:nvPr>
        </p:nvSpPr>
        <p:spPr>
          <a:xfrm>
            <a:off x="6099451" y="3040766"/>
            <a:ext cx="1978200" cy="377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panose="020B0606020202050201"/>
              <a:buNone/>
              <a:defRPr sz="1800">
                <a:solidFill>
                  <a:schemeClr val="dk1"/>
                </a:solidFill>
                <a:latin typeface="Cabin"/>
                <a:ea typeface="Cabin"/>
                <a:cs typeface="Cabin"/>
                <a:sym typeface="Cabin"/>
              </a:defRPr>
            </a:lvl1pPr>
            <a:lvl2pPr lvl="1"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2pPr>
            <a:lvl3pPr lvl="2"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3pPr>
            <a:lvl4pPr lvl="3"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4pPr>
            <a:lvl5pPr lvl="4"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5pPr>
            <a:lvl6pPr lvl="5"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6pPr>
            <a:lvl7pPr lvl="6"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7pPr>
            <a:lvl8pPr lvl="7"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8pPr>
            <a:lvl9pPr lvl="8"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9pPr>
          </a:lstStyle>
          <a:p/>
        </p:txBody>
      </p:sp>
      <p:sp>
        <p:nvSpPr>
          <p:cNvPr id="371" name="Google Shape;371;p18"/>
          <p:cNvSpPr/>
          <p:nvPr/>
        </p:nvSpPr>
        <p:spPr>
          <a:xfrm>
            <a:off x="8424000" y="463275"/>
            <a:ext cx="735000" cy="367175"/>
          </a:xfrm>
          <a:custGeom>
            <a:avLst/>
            <a:gdLst/>
            <a:ahLst/>
            <a:cxnLst/>
            <a:rect l="l" t="t" r="r" b="b"/>
            <a:pathLst>
              <a:path w="29400" h="14687" extrusionOk="0">
                <a:moveTo>
                  <a:pt x="0" y="0"/>
                </a:moveTo>
                <a:cubicBezTo>
                  <a:pt x="0" y="8112"/>
                  <a:pt x="6584" y="14687"/>
                  <a:pt x="14704" y="14687"/>
                </a:cubicBezTo>
                <a:lnTo>
                  <a:pt x="29399" y="14687"/>
                </a:lnTo>
                <a:cubicBezTo>
                  <a:pt x="29399" y="6566"/>
                  <a:pt x="22824" y="0"/>
                  <a:pt x="1470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2" name="Google Shape;372;p18"/>
          <p:cNvSpPr/>
          <p:nvPr/>
        </p:nvSpPr>
        <p:spPr>
          <a:xfrm>
            <a:off x="8424000" y="95875"/>
            <a:ext cx="735000" cy="367425"/>
          </a:xfrm>
          <a:custGeom>
            <a:avLst/>
            <a:gdLst/>
            <a:ahLst/>
            <a:cxnLst/>
            <a:rect l="l" t="t" r="r" b="b"/>
            <a:pathLst>
              <a:path w="29400" h="14697" extrusionOk="0">
                <a:moveTo>
                  <a:pt x="0" y="1"/>
                </a:moveTo>
                <a:cubicBezTo>
                  <a:pt x="0" y="8113"/>
                  <a:pt x="6584" y="14696"/>
                  <a:pt x="14704" y="14696"/>
                </a:cubicBezTo>
                <a:lnTo>
                  <a:pt x="29399" y="14696"/>
                </a:lnTo>
                <a:cubicBezTo>
                  <a:pt x="29399" y="6576"/>
                  <a:pt x="22824" y="1"/>
                  <a:pt x="147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3" name="Google Shape;373;p18"/>
          <p:cNvSpPr/>
          <p:nvPr/>
        </p:nvSpPr>
        <p:spPr>
          <a:xfrm rot="10800000" flipH="1">
            <a:off x="8574214" y="4011723"/>
            <a:ext cx="572676" cy="572749"/>
          </a:xfrm>
          <a:custGeom>
            <a:avLst/>
            <a:gdLst/>
            <a:ahLst/>
            <a:cxnLst/>
            <a:rect l="l" t="t" r="r" b="b"/>
            <a:pathLst>
              <a:path w="29470" h="29470" extrusionOk="0">
                <a:moveTo>
                  <a:pt x="1" y="0"/>
                </a:moveTo>
                <a:cubicBezTo>
                  <a:pt x="1" y="16276"/>
                  <a:pt x="13194" y="29469"/>
                  <a:pt x="29470" y="29469"/>
                </a:cubicBezTo>
                <a:lnTo>
                  <a:pt x="2947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4" name="Google Shape;374;p18"/>
          <p:cNvSpPr/>
          <p:nvPr/>
        </p:nvSpPr>
        <p:spPr>
          <a:xfrm rot="10800000" flipH="1">
            <a:off x="8860661" y="4298000"/>
            <a:ext cx="286260" cy="286472"/>
          </a:xfrm>
          <a:custGeom>
            <a:avLst/>
            <a:gdLst/>
            <a:ahLst/>
            <a:cxnLst/>
            <a:rect l="l" t="t" r="r" b="b"/>
            <a:pathLst>
              <a:path w="14731" h="14740" extrusionOk="0">
                <a:moveTo>
                  <a:pt x="0" y="0"/>
                </a:moveTo>
                <a:cubicBezTo>
                  <a:pt x="0" y="8147"/>
                  <a:pt x="6601" y="14739"/>
                  <a:pt x="14731" y="14739"/>
                </a:cubicBezTo>
                <a:lnTo>
                  <a:pt x="1473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5" name="Google Shape;375;p18"/>
          <p:cNvSpPr/>
          <p:nvPr/>
        </p:nvSpPr>
        <p:spPr>
          <a:xfrm rot="10800000" flipH="1">
            <a:off x="8574214" y="4584452"/>
            <a:ext cx="572676" cy="572749"/>
          </a:xfrm>
          <a:custGeom>
            <a:avLst/>
            <a:gdLst/>
            <a:ahLst/>
            <a:cxnLst/>
            <a:rect l="l" t="t" r="r" b="b"/>
            <a:pathLst>
              <a:path w="29470" h="29470" extrusionOk="0">
                <a:moveTo>
                  <a:pt x="29470" y="0"/>
                </a:moveTo>
                <a:cubicBezTo>
                  <a:pt x="13194" y="0"/>
                  <a:pt x="1" y="13193"/>
                  <a:pt x="1" y="29469"/>
                </a:cubicBezTo>
                <a:lnTo>
                  <a:pt x="29470" y="29469"/>
                </a:lnTo>
                <a:lnTo>
                  <a:pt x="294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6" name="Google Shape;376;p18"/>
          <p:cNvSpPr/>
          <p:nvPr/>
        </p:nvSpPr>
        <p:spPr>
          <a:xfrm rot="10800000" flipH="1">
            <a:off x="8478747" y="4788008"/>
            <a:ext cx="353104" cy="327873"/>
          </a:xfrm>
          <a:custGeom>
            <a:avLst/>
            <a:gdLst/>
            <a:ahLst/>
            <a:cxnLst/>
            <a:rect l="l" t="t" r="r" b="b"/>
            <a:pathLst>
              <a:path w="14932" h="13865" extrusionOk="0">
                <a:moveTo>
                  <a:pt x="7449" y="0"/>
                </a:moveTo>
                <a:cubicBezTo>
                  <a:pt x="4123" y="0"/>
                  <a:pt x="1186" y="2410"/>
                  <a:pt x="629" y="5806"/>
                </a:cubicBezTo>
                <a:cubicBezTo>
                  <a:pt x="0" y="9578"/>
                  <a:pt x="2559" y="13149"/>
                  <a:pt x="6339" y="13769"/>
                </a:cubicBezTo>
                <a:cubicBezTo>
                  <a:pt x="6723" y="13833"/>
                  <a:pt x="7105" y="13864"/>
                  <a:pt x="7482" y="13864"/>
                </a:cubicBezTo>
                <a:cubicBezTo>
                  <a:pt x="10808" y="13864"/>
                  <a:pt x="13746" y="11454"/>
                  <a:pt x="14303" y="8059"/>
                </a:cubicBezTo>
                <a:cubicBezTo>
                  <a:pt x="14931" y="4287"/>
                  <a:pt x="12373" y="715"/>
                  <a:pt x="8592" y="95"/>
                </a:cubicBezTo>
                <a:cubicBezTo>
                  <a:pt x="8208" y="31"/>
                  <a:pt x="7826" y="0"/>
                  <a:pt x="74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7" name="Google Shape;377;p18"/>
          <p:cNvSpPr/>
          <p:nvPr/>
        </p:nvSpPr>
        <p:spPr>
          <a:xfrm rot="10800000" flipH="1">
            <a:off x="8912095" y="4712168"/>
            <a:ext cx="174069" cy="174093"/>
          </a:xfrm>
          <a:custGeom>
            <a:avLst/>
            <a:gdLst/>
            <a:ahLst/>
            <a:cxnLst/>
            <a:rect l="l" t="t" r="r" b="b"/>
            <a:pathLst>
              <a:path w="7361" h="7362" extrusionOk="0">
                <a:moveTo>
                  <a:pt x="3701" y="1"/>
                </a:moveTo>
                <a:cubicBezTo>
                  <a:pt x="3696" y="1"/>
                  <a:pt x="3690" y="1"/>
                  <a:pt x="3685" y="1"/>
                </a:cubicBezTo>
                <a:cubicBezTo>
                  <a:pt x="1650" y="1"/>
                  <a:pt x="0" y="1651"/>
                  <a:pt x="0" y="3677"/>
                </a:cubicBezTo>
                <a:cubicBezTo>
                  <a:pt x="0" y="5711"/>
                  <a:pt x="1650" y="7362"/>
                  <a:pt x="3685" y="7362"/>
                </a:cubicBezTo>
                <a:cubicBezTo>
                  <a:pt x="5711" y="7362"/>
                  <a:pt x="7361" y="5711"/>
                  <a:pt x="7361" y="3677"/>
                </a:cubicBezTo>
                <a:cubicBezTo>
                  <a:pt x="7361" y="1657"/>
                  <a:pt x="5719" y="1"/>
                  <a:pt x="37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8" name="Google Shape;378;p18"/>
          <p:cNvSpPr/>
          <p:nvPr/>
        </p:nvSpPr>
        <p:spPr>
          <a:xfrm rot="5400000">
            <a:off x="8655562" y="2191281"/>
            <a:ext cx="387520" cy="387520"/>
          </a:xfrm>
          <a:custGeom>
            <a:avLst/>
            <a:gdLst/>
            <a:ahLst/>
            <a:cxnLst/>
            <a:rect l="l" t="t" r="r" b="b"/>
            <a:pathLst>
              <a:path w="12110" h="12110" extrusionOk="0">
                <a:moveTo>
                  <a:pt x="6049" y="1"/>
                </a:moveTo>
                <a:cubicBezTo>
                  <a:pt x="2715" y="1"/>
                  <a:pt x="1" y="2704"/>
                  <a:pt x="1" y="6049"/>
                </a:cubicBezTo>
                <a:cubicBezTo>
                  <a:pt x="1" y="9395"/>
                  <a:pt x="2715" y="12110"/>
                  <a:pt x="6049" y="12110"/>
                </a:cubicBezTo>
                <a:cubicBezTo>
                  <a:pt x="9395" y="12110"/>
                  <a:pt x="12109" y="9395"/>
                  <a:pt x="12109" y="6049"/>
                </a:cubicBezTo>
                <a:cubicBezTo>
                  <a:pt x="12109" y="2704"/>
                  <a:pt x="9395" y="1"/>
                  <a:pt x="60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379" name="Google Shape;379;p18"/>
          <p:cNvGrpSpPr/>
          <p:nvPr/>
        </p:nvGrpSpPr>
        <p:grpSpPr>
          <a:xfrm>
            <a:off x="-735" y="-112"/>
            <a:ext cx="588219" cy="5166804"/>
            <a:chOff x="-735" y="-112"/>
            <a:chExt cx="588219" cy="5166804"/>
          </a:xfrm>
        </p:grpSpPr>
        <p:grpSp>
          <p:nvGrpSpPr>
            <p:cNvPr id="380" name="Google Shape;380;p18"/>
            <p:cNvGrpSpPr/>
            <p:nvPr/>
          </p:nvGrpSpPr>
          <p:grpSpPr>
            <a:xfrm rot="10800000" flipH="1">
              <a:off x="-735" y="564420"/>
              <a:ext cx="588219" cy="4602272"/>
              <a:chOff x="-735" y="-112"/>
              <a:chExt cx="588219" cy="4602272"/>
            </a:xfrm>
          </p:grpSpPr>
          <p:grpSp>
            <p:nvGrpSpPr>
              <p:cNvPr id="381" name="Google Shape;381;p18"/>
              <p:cNvGrpSpPr/>
              <p:nvPr/>
            </p:nvGrpSpPr>
            <p:grpSpPr>
              <a:xfrm flipH="1">
                <a:off x="18954" y="28371"/>
                <a:ext cx="514752" cy="4006503"/>
                <a:chOff x="3873782" y="3361845"/>
                <a:chExt cx="402150" cy="502175"/>
              </a:xfrm>
            </p:grpSpPr>
            <p:sp>
              <p:nvSpPr>
                <p:cNvPr id="382" name="Google Shape;382;p18"/>
                <p:cNvSpPr/>
                <p:nvPr/>
              </p:nvSpPr>
              <p:spPr>
                <a:xfrm rot="10800000" flipH="1">
                  <a:off x="3873782" y="3361845"/>
                  <a:ext cx="44675" cy="502175"/>
                </a:xfrm>
                <a:custGeom>
                  <a:avLst/>
                  <a:gdLst/>
                  <a:ahLst/>
                  <a:cxnLst/>
                  <a:rect l="l" t="t" r="r" b="b"/>
                  <a:pathLst>
                    <a:path w="1787" h="20087" extrusionOk="0">
                      <a:moveTo>
                        <a:pt x="0" y="1"/>
                      </a:moveTo>
                      <a:lnTo>
                        <a:pt x="0" y="20087"/>
                      </a:lnTo>
                      <a:lnTo>
                        <a:pt x="1786" y="20087"/>
                      </a:lnTo>
                      <a:lnTo>
                        <a:pt x="178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3" name="Google Shape;383;p18"/>
                <p:cNvSpPr/>
                <p:nvPr/>
              </p:nvSpPr>
              <p:spPr>
                <a:xfrm rot="10800000" flipH="1">
                  <a:off x="3963382" y="3361845"/>
                  <a:ext cx="44675" cy="502175"/>
                </a:xfrm>
                <a:custGeom>
                  <a:avLst/>
                  <a:gdLst/>
                  <a:ahLst/>
                  <a:cxnLst/>
                  <a:rect l="l" t="t" r="r" b="b"/>
                  <a:pathLst>
                    <a:path w="1787" h="20087" extrusionOk="0">
                      <a:moveTo>
                        <a:pt x="0" y="1"/>
                      </a:moveTo>
                      <a:lnTo>
                        <a:pt x="0" y="20087"/>
                      </a:lnTo>
                      <a:lnTo>
                        <a:pt x="1786" y="20087"/>
                      </a:lnTo>
                      <a:lnTo>
                        <a:pt x="178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4" name="Google Shape;384;p18"/>
                <p:cNvSpPr/>
                <p:nvPr/>
              </p:nvSpPr>
              <p:spPr>
                <a:xfrm rot="10800000" flipH="1">
                  <a:off x="4052682" y="3361845"/>
                  <a:ext cx="44650" cy="502175"/>
                </a:xfrm>
                <a:custGeom>
                  <a:avLst/>
                  <a:gdLst/>
                  <a:ahLst/>
                  <a:cxnLst/>
                  <a:rect l="l" t="t" r="r" b="b"/>
                  <a:pathLst>
                    <a:path w="1786" h="20087" extrusionOk="0">
                      <a:moveTo>
                        <a:pt x="0" y="1"/>
                      </a:moveTo>
                      <a:lnTo>
                        <a:pt x="0" y="20087"/>
                      </a:lnTo>
                      <a:lnTo>
                        <a:pt x="1786" y="20087"/>
                      </a:lnTo>
                      <a:lnTo>
                        <a:pt x="178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5" name="Google Shape;385;p18"/>
                <p:cNvSpPr/>
                <p:nvPr/>
              </p:nvSpPr>
              <p:spPr>
                <a:xfrm rot="10800000" flipH="1">
                  <a:off x="4141957" y="3361845"/>
                  <a:ext cx="44675" cy="502175"/>
                </a:xfrm>
                <a:custGeom>
                  <a:avLst/>
                  <a:gdLst/>
                  <a:ahLst/>
                  <a:cxnLst/>
                  <a:rect l="l" t="t" r="r" b="b"/>
                  <a:pathLst>
                    <a:path w="1787" h="20087" extrusionOk="0">
                      <a:moveTo>
                        <a:pt x="1" y="1"/>
                      </a:moveTo>
                      <a:lnTo>
                        <a:pt x="1" y="20087"/>
                      </a:lnTo>
                      <a:lnTo>
                        <a:pt x="1787" y="20087"/>
                      </a:lnTo>
                      <a:lnTo>
                        <a:pt x="178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6" name="Google Shape;386;p18"/>
                <p:cNvSpPr/>
                <p:nvPr/>
              </p:nvSpPr>
              <p:spPr>
                <a:xfrm rot="10800000" flipH="1">
                  <a:off x="4231257" y="3361845"/>
                  <a:ext cx="44675" cy="502175"/>
                </a:xfrm>
                <a:custGeom>
                  <a:avLst/>
                  <a:gdLst/>
                  <a:ahLst/>
                  <a:cxnLst/>
                  <a:rect l="l" t="t" r="r" b="b"/>
                  <a:pathLst>
                    <a:path w="1787" h="20087" extrusionOk="0">
                      <a:moveTo>
                        <a:pt x="1" y="1"/>
                      </a:moveTo>
                      <a:lnTo>
                        <a:pt x="1" y="20087"/>
                      </a:lnTo>
                      <a:lnTo>
                        <a:pt x="1787" y="20087"/>
                      </a:lnTo>
                      <a:lnTo>
                        <a:pt x="178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387" name="Google Shape;387;p18"/>
              <p:cNvSpPr/>
              <p:nvPr/>
            </p:nvSpPr>
            <p:spPr>
              <a:xfrm rot="10800000">
                <a:off x="-735" y="-112"/>
                <a:ext cx="588198" cy="588549"/>
              </a:xfrm>
              <a:custGeom>
                <a:avLst/>
                <a:gdLst/>
                <a:ahLst/>
                <a:cxnLst/>
                <a:rect l="l" t="t" r="r" b="b"/>
                <a:pathLst>
                  <a:path w="20087" h="20099" extrusionOk="0">
                    <a:moveTo>
                      <a:pt x="0" y="1"/>
                    </a:moveTo>
                    <a:lnTo>
                      <a:pt x="20086" y="20098"/>
                    </a:lnTo>
                    <a:lnTo>
                      <a:pt x="2008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8" name="Google Shape;388;p18"/>
              <p:cNvSpPr/>
              <p:nvPr/>
            </p:nvSpPr>
            <p:spPr>
              <a:xfrm>
                <a:off x="-714" y="-88"/>
                <a:ext cx="588198" cy="588549"/>
              </a:xfrm>
              <a:custGeom>
                <a:avLst/>
                <a:gdLst/>
                <a:ahLst/>
                <a:cxnLst/>
                <a:rect l="l" t="t" r="r" b="b"/>
                <a:pathLst>
                  <a:path w="20087" h="20099" extrusionOk="0">
                    <a:moveTo>
                      <a:pt x="0" y="1"/>
                    </a:moveTo>
                    <a:lnTo>
                      <a:pt x="20086" y="20098"/>
                    </a:lnTo>
                    <a:lnTo>
                      <a:pt x="2008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9" name="Google Shape;389;p18"/>
              <p:cNvSpPr/>
              <p:nvPr/>
            </p:nvSpPr>
            <p:spPr>
              <a:xfrm flipH="1">
                <a:off x="12" y="4029437"/>
                <a:ext cx="572722" cy="572722"/>
              </a:xfrm>
              <a:custGeom>
                <a:avLst/>
                <a:gdLst/>
                <a:ahLst/>
                <a:cxnLst/>
                <a:rect l="l" t="t" r="r" b="b"/>
                <a:pathLst>
                  <a:path w="40184" h="40184" extrusionOk="0">
                    <a:moveTo>
                      <a:pt x="0" y="0"/>
                    </a:moveTo>
                    <a:lnTo>
                      <a:pt x="0" y="40184"/>
                    </a:lnTo>
                    <a:cubicBezTo>
                      <a:pt x="22194" y="40184"/>
                      <a:pt x="40184" y="22193"/>
                      <a:pt x="4018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390" name="Google Shape;390;p18"/>
            <p:cNvSpPr/>
            <p:nvPr/>
          </p:nvSpPr>
          <p:spPr>
            <a:xfrm>
              <a:off x="12" y="1132064"/>
              <a:ext cx="572722" cy="572722"/>
            </a:xfrm>
            <a:custGeom>
              <a:avLst/>
              <a:gdLst/>
              <a:ahLst/>
              <a:cxnLst/>
              <a:rect l="l" t="t" r="r" b="b"/>
              <a:pathLst>
                <a:path w="40184" h="40184" extrusionOk="0">
                  <a:moveTo>
                    <a:pt x="0" y="0"/>
                  </a:moveTo>
                  <a:lnTo>
                    <a:pt x="0" y="40184"/>
                  </a:lnTo>
                  <a:cubicBezTo>
                    <a:pt x="22194" y="40184"/>
                    <a:pt x="40184" y="22193"/>
                    <a:pt x="4018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1" name="Google Shape;391;p18"/>
            <p:cNvSpPr/>
            <p:nvPr/>
          </p:nvSpPr>
          <p:spPr>
            <a:xfrm rot="10800000">
              <a:off x="151180" y="982782"/>
              <a:ext cx="270378" cy="246297"/>
            </a:xfrm>
            <a:custGeom>
              <a:avLst/>
              <a:gdLst/>
              <a:ahLst/>
              <a:cxnLst/>
              <a:rect l="l" t="t" r="r" b="b"/>
              <a:pathLst>
                <a:path w="11598" h="10565" extrusionOk="0">
                  <a:moveTo>
                    <a:pt x="5794" y="1"/>
                  </a:moveTo>
                  <a:cubicBezTo>
                    <a:pt x="4441" y="1"/>
                    <a:pt x="3090" y="519"/>
                    <a:pt x="2060" y="1555"/>
                  </a:cubicBezTo>
                  <a:cubicBezTo>
                    <a:pt x="0" y="3614"/>
                    <a:pt x="0" y="6960"/>
                    <a:pt x="2060" y="9020"/>
                  </a:cubicBezTo>
                  <a:cubicBezTo>
                    <a:pt x="3090" y="10050"/>
                    <a:pt x="4441" y="10565"/>
                    <a:pt x="5794" y="10565"/>
                  </a:cubicBezTo>
                  <a:cubicBezTo>
                    <a:pt x="7147" y="10565"/>
                    <a:pt x="8501" y="10050"/>
                    <a:pt x="9537" y="9020"/>
                  </a:cubicBezTo>
                  <a:cubicBezTo>
                    <a:pt x="11597" y="6960"/>
                    <a:pt x="11597" y="3614"/>
                    <a:pt x="9537" y="1555"/>
                  </a:cubicBezTo>
                  <a:cubicBezTo>
                    <a:pt x="8501" y="519"/>
                    <a:pt x="7147" y="1"/>
                    <a:pt x="57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392" name="Google Shape;392;p18"/>
            <p:cNvGrpSpPr/>
            <p:nvPr/>
          </p:nvGrpSpPr>
          <p:grpSpPr>
            <a:xfrm>
              <a:off x="0" y="-112"/>
              <a:ext cx="572676" cy="572676"/>
              <a:chOff x="0" y="0"/>
              <a:chExt cx="572676" cy="572676"/>
            </a:xfrm>
          </p:grpSpPr>
          <p:sp>
            <p:nvSpPr>
              <p:cNvPr id="393" name="Google Shape;393;p18"/>
              <p:cNvSpPr/>
              <p:nvPr/>
            </p:nvSpPr>
            <p:spPr>
              <a:xfrm>
                <a:off x="0" y="0"/>
                <a:ext cx="572676" cy="572676"/>
              </a:xfrm>
              <a:custGeom>
                <a:avLst/>
                <a:gdLst/>
                <a:ahLst/>
                <a:cxnLst/>
                <a:rect l="l" t="t" r="r" b="b"/>
                <a:pathLst>
                  <a:path w="29470" h="29470" extrusionOk="0">
                    <a:moveTo>
                      <a:pt x="1" y="0"/>
                    </a:moveTo>
                    <a:lnTo>
                      <a:pt x="1" y="29469"/>
                    </a:lnTo>
                    <a:lnTo>
                      <a:pt x="29470" y="29469"/>
                    </a:lnTo>
                    <a:lnTo>
                      <a:pt x="2947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4" name="Google Shape;394;p18"/>
              <p:cNvSpPr/>
              <p:nvPr/>
            </p:nvSpPr>
            <p:spPr>
              <a:xfrm>
                <a:off x="117936" y="115196"/>
                <a:ext cx="336824" cy="168344"/>
              </a:xfrm>
              <a:custGeom>
                <a:avLst/>
                <a:gdLst/>
                <a:ahLst/>
                <a:cxnLst/>
                <a:rect l="l" t="t" r="r" b="b"/>
                <a:pathLst>
                  <a:path w="17333" h="8663" extrusionOk="0">
                    <a:moveTo>
                      <a:pt x="0" y="1"/>
                    </a:moveTo>
                    <a:lnTo>
                      <a:pt x="0" y="219"/>
                    </a:lnTo>
                    <a:cubicBezTo>
                      <a:pt x="122" y="4899"/>
                      <a:pt x="3955" y="8663"/>
                      <a:pt x="8670" y="8663"/>
                    </a:cubicBezTo>
                    <a:cubicBezTo>
                      <a:pt x="13455" y="8663"/>
                      <a:pt x="17332" y="4777"/>
                      <a:pt x="173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5" name="Google Shape;395;p18"/>
              <p:cNvSpPr/>
              <p:nvPr/>
            </p:nvSpPr>
            <p:spPr>
              <a:xfrm>
                <a:off x="168499" y="58"/>
                <a:ext cx="235522" cy="207559"/>
              </a:xfrm>
              <a:custGeom>
                <a:avLst/>
                <a:gdLst/>
                <a:ahLst/>
                <a:cxnLst/>
                <a:rect l="l" t="t" r="r" b="b"/>
                <a:pathLst>
                  <a:path w="12120" h="10681" extrusionOk="0">
                    <a:moveTo>
                      <a:pt x="6057" y="1"/>
                    </a:moveTo>
                    <a:cubicBezTo>
                      <a:pt x="5376" y="1"/>
                      <a:pt x="4684" y="131"/>
                      <a:pt x="4017" y="407"/>
                    </a:cubicBezTo>
                    <a:cubicBezTo>
                      <a:pt x="1292" y="1534"/>
                      <a:pt x="0" y="4660"/>
                      <a:pt x="1126" y="7384"/>
                    </a:cubicBezTo>
                    <a:cubicBezTo>
                      <a:pt x="1983" y="9440"/>
                      <a:pt x="3970" y="10681"/>
                      <a:pt x="6064" y="10681"/>
                    </a:cubicBezTo>
                    <a:cubicBezTo>
                      <a:pt x="6744" y="10681"/>
                      <a:pt x="7435" y="10550"/>
                      <a:pt x="8103" y="10274"/>
                    </a:cubicBezTo>
                    <a:cubicBezTo>
                      <a:pt x="10827" y="9139"/>
                      <a:pt x="12119" y="6022"/>
                      <a:pt x="10993" y="3298"/>
                    </a:cubicBezTo>
                    <a:cubicBezTo>
                      <a:pt x="10143" y="1241"/>
                      <a:pt x="8153" y="1"/>
                      <a:pt x="60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spTree>
  </p:cSld>
  <p:clrMapOvr>
    <a:masterClrMapping/>
  </p:clrMapOvr>
  <mc:AlternateContent xmlns:mc="http://schemas.openxmlformats.org/markup-compatibility/2006">
    <mc:Choice xmlns:p14="http://schemas.microsoft.com/office/powerpoint/2010/main" Requires="p14">
      <p:transition spd="med" p14:dur="750">
        <p:wipe/>
      </p:transition>
    </mc:Choice>
    <mc:Fallback>
      <p:transition spd="med">
        <p:wip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ext 1">
  <p:cSld name="CUSTOM_10">
    <p:spTree>
      <p:nvGrpSpPr>
        <p:cNvPr id="396" name="Shape 396"/>
        <p:cNvGrpSpPr/>
        <p:nvPr/>
      </p:nvGrpSpPr>
      <p:grpSpPr>
        <a:xfrm>
          <a:off x="0" y="0"/>
          <a:ext cx="0" cy="0"/>
          <a:chOff x="0" y="0"/>
          <a:chExt cx="0" cy="0"/>
        </a:xfrm>
      </p:grpSpPr>
      <p:sp>
        <p:nvSpPr>
          <p:cNvPr id="397" name="Google Shape;397;p19"/>
          <p:cNvSpPr txBox="1"/>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98" name="Google Shape;398;p19"/>
          <p:cNvSpPr txBox="1"/>
          <p:nvPr>
            <p:ph type="body" idx="1"/>
          </p:nvPr>
        </p:nvSpPr>
        <p:spPr>
          <a:xfrm>
            <a:off x="720000" y="1230800"/>
            <a:ext cx="3735900" cy="12357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dk2"/>
              </a:buClr>
              <a:buSzPts val="1400"/>
              <a:buFont typeface="Jost"/>
              <a:buChar char="●"/>
              <a:defRPr sz="1400">
                <a:solidFill>
                  <a:srgbClr val="434343"/>
                </a:solidFill>
              </a:defRPr>
            </a:lvl1pPr>
            <a:lvl2pPr marL="914400" lvl="1" indent="-317500" rtl="0">
              <a:lnSpc>
                <a:spcPct val="115000"/>
              </a:lnSpc>
              <a:spcBef>
                <a:spcPts val="0"/>
              </a:spcBef>
              <a:spcAft>
                <a:spcPts val="0"/>
              </a:spcAft>
              <a:buClr>
                <a:srgbClr val="D67E31"/>
              </a:buClr>
              <a:buSzPts val="1400"/>
              <a:buFont typeface="Jost"/>
              <a:buChar char="○"/>
              <a:defRPr>
                <a:solidFill>
                  <a:srgbClr val="434343"/>
                </a:solidFill>
              </a:defRPr>
            </a:lvl2pPr>
            <a:lvl3pPr marL="1371600" lvl="2" indent="-317500" rtl="0">
              <a:lnSpc>
                <a:spcPct val="115000"/>
              </a:lnSpc>
              <a:spcBef>
                <a:spcPts val="0"/>
              </a:spcBef>
              <a:spcAft>
                <a:spcPts val="0"/>
              </a:spcAft>
              <a:buClr>
                <a:srgbClr val="D67E31"/>
              </a:buClr>
              <a:buSzPts val="1400"/>
              <a:buFont typeface="Jost"/>
              <a:buChar char="■"/>
              <a:defRPr>
                <a:solidFill>
                  <a:srgbClr val="434343"/>
                </a:solidFill>
              </a:defRPr>
            </a:lvl3pPr>
            <a:lvl4pPr marL="1828800" lvl="3" indent="-317500" rtl="0">
              <a:lnSpc>
                <a:spcPct val="115000"/>
              </a:lnSpc>
              <a:spcBef>
                <a:spcPts val="0"/>
              </a:spcBef>
              <a:spcAft>
                <a:spcPts val="0"/>
              </a:spcAft>
              <a:buClr>
                <a:srgbClr val="D67E31"/>
              </a:buClr>
              <a:buSzPts val="1400"/>
              <a:buFont typeface="Jost"/>
              <a:buChar char="●"/>
              <a:defRPr>
                <a:solidFill>
                  <a:srgbClr val="434343"/>
                </a:solidFill>
              </a:defRPr>
            </a:lvl4pPr>
            <a:lvl5pPr marL="2286000" lvl="4" indent="-317500" rtl="0">
              <a:lnSpc>
                <a:spcPct val="115000"/>
              </a:lnSpc>
              <a:spcBef>
                <a:spcPts val="0"/>
              </a:spcBef>
              <a:spcAft>
                <a:spcPts val="0"/>
              </a:spcAft>
              <a:buClr>
                <a:srgbClr val="D67E31"/>
              </a:buClr>
              <a:buSzPts val="1400"/>
              <a:buFont typeface="Jost"/>
              <a:buChar char="○"/>
              <a:defRPr>
                <a:solidFill>
                  <a:srgbClr val="434343"/>
                </a:solidFill>
              </a:defRPr>
            </a:lvl5pPr>
            <a:lvl6pPr marL="2743200" lvl="5" indent="-317500" rtl="0">
              <a:lnSpc>
                <a:spcPct val="115000"/>
              </a:lnSpc>
              <a:spcBef>
                <a:spcPts val="0"/>
              </a:spcBef>
              <a:spcAft>
                <a:spcPts val="0"/>
              </a:spcAft>
              <a:buClr>
                <a:srgbClr val="D67E31"/>
              </a:buClr>
              <a:buSzPts val="1400"/>
              <a:buFont typeface="Jost"/>
              <a:buChar char="■"/>
              <a:defRPr>
                <a:solidFill>
                  <a:srgbClr val="434343"/>
                </a:solidFill>
              </a:defRPr>
            </a:lvl6pPr>
            <a:lvl7pPr marL="3200400" lvl="6" indent="-317500" rtl="0">
              <a:lnSpc>
                <a:spcPct val="115000"/>
              </a:lnSpc>
              <a:spcBef>
                <a:spcPts val="0"/>
              </a:spcBef>
              <a:spcAft>
                <a:spcPts val="0"/>
              </a:spcAft>
              <a:buClr>
                <a:srgbClr val="D67E31"/>
              </a:buClr>
              <a:buSzPts val="1400"/>
              <a:buFont typeface="Jost"/>
              <a:buChar char="●"/>
              <a:defRPr>
                <a:solidFill>
                  <a:srgbClr val="434343"/>
                </a:solidFill>
              </a:defRPr>
            </a:lvl7pPr>
            <a:lvl8pPr marL="3657600" lvl="7" indent="-317500" rtl="0">
              <a:lnSpc>
                <a:spcPct val="115000"/>
              </a:lnSpc>
              <a:spcBef>
                <a:spcPts val="0"/>
              </a:spcBef>
              <a:spcAft>
                <a:spcPts val="0"/>
              </a:spcAft>
              <a:buClr>
                <a:srgbClr val="D67E31"/>
              </a:buClr>
              <a:buSzPts val="1400"/>
              <a:buFont typeface="Jost"/>
              <a:buChar char="○"/>
              <a:defRPr>
                <a:solidFill>
                  <a:srgbClr val="434343"/>
                </a:solidFill>
              </a:defRPr>
            </a:lvl8pPr>
            <a:lvl9pPr marL="4114800" lvl="8" indent="-317500" rtl="0">
              <a:lnSpc>
                <a:spcPct val="115000"/>
              </a:lnSpc>
              <a:spcBef>
                <a:spcPts val="0"/>
              </a:spcBef>
              <a:spcAft>
                <a:spcPts val="0"/>
              </a:spcAft>
              <a:buClr>
                <a:srgbClr val="D67E31"/>
              </a:buClr>
              <a:buSzPts val="1400"/>
              <a:buFont typeface="Jost"/>
              <a:buChar char="■"/>
              <a:defRPr>
                <a:solidFill>
                  <a:srgbClr val="434343"/>
                </a:solidFill>
              </a:defRPr>
            </a:lvl9pPr>
          </a:lstStyle>
          <a:p/>
        </p:txBody>
      </p:sp>
    </p:spTree>
  </p:cSld>
  <p:clrMapOvr>
    <a:masterClrMapping/>
  </p:clrMapOvr>
  <mc:AlternateContent xmlns:mc="http://schemas.openxmlformats.org/markup-compatibility/2006">
    <mc:Choice xmlns:p14="http://schemas.microsoft.com/office/powerpoint/2010/main" Requires="p14">
      <p:transition spd="med" p14:dur="750">
        <p:wipe/>
      </p:transition>
    </mc:Choice>
    <mc:Fallback>
      <p:transition spd="med">
        <p:wip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wo columns 1">
  <p:cSld name="CUSTOM_10_1">
    <p:spTree>
      <p:nvGrpSpPr>
        <p:cNvPr id="399" name="Shape 399"/>
        <p:cNvGrpSpPr/>
        <p:nvPr/>
      </p:nvGrpSpPr>
      <p:grpSpPr>
        <a:xfrm>
          <a:off x="0" y="0"/>
          <a:ext cx="0" cy="0"/>
          <a:chOff x="0" y="0"/>
          <a:chExt cx="0" cy="0"/>
        </a:xfrm>
      </p:grpSpPr>
      <p:sp>
        <p:nvSpPr>
          <p:cNvPr id="400" name="Google Shape;400;p20"/>
          <p:cNvSpPr txBox="1"/>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401" name="Google Shape;401;p20"/>
          <p:cNvSpPr txBox="1"/>
          <p:nvPr>
            <p:ph type="body" idx="1"/>
          </p:nvPr>
        </p:nvSpPr>
        <p:spPr>
          <a:xfrm>
            <a:off x="906875" y="1402998"/>
            <a:ext cx="3385800" cy="21201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accent1"/>
              </a:buClr>
              <a:buSzPts val="1400"/>
              <a:buFont typeface="Anaheim"/>
              <a:buChar char="●"/>
              <a:defRPr sz="1400">
                <a:solidFill>
                  <a:srgbClr val="434343"/>
                </a:solidFill>
              </a:defRPr>
            </a:lvl1pPr>
            <a:lvl2pPr marL="914400" lvl="1" indent="-317500" rtl="0">
              <a:lnSpc>
                <a:spcPct val="115000"/>
              </a:lnSpc>
              <a:spcBef>
                <a:spcPts val="0"/>
              </a:spcBef>
              <a:spcAft>
                <a:spcPts val="0"/>
              </a:spcAft>
              <a:buClr>
                <a:schemeClr val="hlink"/>
              </a:buClr>
              <a:buSzPts val="1400"/>
              <a:buFont typeface="Anaheim"/>
              <a:buChar char="○"/>
              <a:defRPr>
                <a:solidFill>
                  <a:srgbClr val="434343"/>
                </a:solidFill>
              </a:defRPr>
            </a:lvl2pPr>
            <a:lvl3pPr marL="1371600" lvl="2" indent="-317500" rtl="0">
              <a:lnSpc>
                <a:spcPct val="115000"/>
              </a:lnSpc>
              <a:spcBef>
                <a:spcPts val="0"/>
              </a:spcBef>
              <a:spcAft>
                <a:spcPts val="0"/>
              </a:spcAft>
              <a:buClr>
                <a:schemeClr val="hlink"/>
              </a:buClr>
              <a:buSzPts val="1400"/>
              <a:buFont typeface="Anaheim"/>
              <a:buChar char="■"/>
              <a:defRPr>
                <a:solidFill>
                  <a:srgbClr val="434343"/>
                </a:solidFill>
              </a:defRPr>
            </a:lvl3pPr>
            <a:lvl4pPr marL="1828800" lvl="3" indent="-317500" rtl="0">
              <a:lnSpc>
                <a:spcPct val="115000"/>
              </a:lnSpc>
              <a:spcBef>
                <a:spcPts val="0"/>
              </a:spcBef>
              <a:spcAft>
                <a:spcPts val="0"/>
              </a:spcAft>
              <a:buClr>
                <a:schemeClr val="hlink"/>
              </a:buClr>
              <a:buSzPts val="1400"/>
              <a:buFont typeface="Anaheim"/>
              <a:buChar char="●"/>
              <a:defRPr>
                <a:solidFill>
                  <a:srgbClr val="434343"/>
                </a:solidFill>
              </a:defRPr>
            </a:lvl4pPr>
            <a:lvl5pPr marL="2286000" lvl="4" indent="-317500" rtl="0">
              <a:lnSpc>
                <a:spcPct val="115000"/>
              </a:lnSpc>
              <a:spcBef>
                <a:spcPts val="0"/>
              </a:spcBef>
              <a:spcAft>
                <a:spcPts val="0"/>
              </a:spcAft>
              <a:buClr>
                <a:schemeClr val="hlink"/>
              </a:buClr>
              <a:buSzPts val="1400"/>
              <a:buFont typeface="Anaheim"/>
              <a:buChar char="○"/>
              <a:defRPr>
                <a:solidFill>
                  <a:srgbClr val="434343"/>
                </a:solidFill>
              </a:defRPr>
            </a:lvl5pPr>
            <a:lvl6pPr marL="2743200" lvl="5" indent="-317500" rtl="0">
              <a:lnSpc>
                <a:spcPct val="115000"/>
              </a:lnSpc>
              <a:spcBef>
                <a:spcPts val="0"/>
              </a:spcBef>
              <a:spcAft>
                <a:spcPts val="0"/>
              </a:spcAft>
              <a:buClr>
                <a:schemeClr val="hlink"/>
              </a:buClr>
              <a:buSzPts val="1400"/>
              <a:buFont typeface="Anaheim"/>
              <a:buChar char="■"/>
              <a:defRPr>
                <a:solidFill>
                  <a:srgbClr val="434343"/>
                </a:solidFill>
              </a:defRPr>
            </a:lvl6pPr>
            <a:lvl7pPr marL="3200400" lvl="6" indent="-317500" rtl="0">
              <a:lnSpc>
                <a:spcPct val="115000"/>
              </a:lnSpc>
              <a:spcBef>
                <a:spcPts val="0"/>
              </a:spcBef>
              <a:spcAft>
                <a:spcPts val="0"/>
              </a:spcAft>
              <a:buClr>
                <a:schemeClr val="hlink"/>
              </a:buClr>
              <a:buSzPts val="1400"/>
              <a:buFont typeface="Anaheim"/>
              <a:buChar char="●"/>
              <a:defRPr>
                <a:solidFill>
                  <a:srgbClr val="434343"/>
                </a:solidFill>
              </a:defRPr>
            </a:lvl7pPr>
            <a:lvl8pPr marL="3657600" lvl="7" indent="-317500" rtl="0">
              <a:lnSpc>
                <a:spcPct val="115000"/>
              </a:lnSpc>
              <a:spcBef>
                <a:spcPts val="0"/>
              </a:spcBef>
              <a:spcAft>
                <a:spcPts val="0"/>
              </a:spcAft>
              <a:buClr>
                <a:schemeClr val="hlink"/>
              </a:buClr>
              <a:buSzPts val="1400"/>
              <a:buFont typeface="Anaheim"/>
              <a:buChar char="○"/>
              <a:defRPr>
                <a:solidFill>
                  <a:srgbClr val="434343"/>
                </a:solidFill>
              </a:defRPr>
            </a:lvl8pPr>
            <a:lvl9pPr marL="4114800" lvl="8" indent="-317500" rtl="0">
              <a:lnSpc>
                <a:spcPct val="115000"/>
              </a:lnSpc>
              <a:spcBef>
                <a:spcPts val="0"/>
              </a:spcBef>
              <a:spcAft>
                <a:spcPts val="0"/>
              </a:spcAft>
              <a:buClr>
                <a:schemeClr val="hlink"/>
              </a:buClr>
              <a:buSzPts val="1400"/>
              <a:buFont typeface="Anaheim"/>
              <a:buChar char="■"/>
              <a:defRPr>
                <a:solidFill>
                  <a:srgbClr val="434343"/>
                </a:solidFill>
              </a:defRPr>
            </a:lvl9pPr>
          </a:lstStyle>
          <a:p/>
        </p:txBody>
      </p:sp>
      <p:sp>
        <p:nvSpPr>
          <p:cNvPr id="402" name="Google Shape;402;p20"/>
          <p:cNvSpPr txBox="1"/>
          <p:nvPr>
            <p:ph type="body" idx="2"/>
          </p:nvPr>
        </p:nvSpPr>
        <p:spPr>
          <a:xfrm>
            <a:off x="4874975" y="1901926"/>
            <a:ext cx="3385800" cy="19590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accent1"/>
              </a:buClr>
              <a:buSzPts val="1400"/>
              <a:buFont typeface="Anaheim"/>
              <a:buChar char="●"/>
              <a:defRPr sz="1400">
                <a:solidFill>
                  <a:srgbClr val="434343"/>
                </a:solidFill>
              </a:defRPr>
            </a:lvl1pPr>
            <a:lvl2pPr marL="914400" lvl="1" indent="-317500" rtl="0">
              <a:lnSpc>
                <a:spcPct val="115000"/>
              </a:lnSpc>
              <a:spcBef>
                <a:spcPts val="0"/>
              </a:spcBef>
              <a:spcAft>
                <a:spcPts val="0"/>
              </a:spcAft>
              <a:buClr>
                <a:schemeClr val="hlink"/>
              </a:buClr>
              <a:buSzPts val="1400"/>
              <a:buFont typeface="Anaheim"/>
              <a:buChar char="○"/>
              <a:defRPr>
                <a:solidFill>
                  <a:srgbClr val="434343"/>
                </a:solidFill>
              </a:defRPr>
            </a:lvl2pPr>
            <a:lvl3pPr marL="1371600" lvl="2" indent="-317500" rtl="0">
              <a:lnSpc>
                <a:spcPct val="115000"/>
              </a:lnSpc>
              <a:spcBef>
                <a:spcPts val="0"/>
              </a:spcBef>
              <a:spcAft>
                <a:spcPts val="0"/>
              </a:spcAft>
              <a:buClr>
                <a:schemeClr val="hlink"/>
              </a:buClr>
              <a:buSzPts val="1400"/>
              <a:buFont typeface="Anaheim"/>
              <a:buChar char="■"/>
              <a:defRPr>
                <a:solidFill>
                  <a:srgbClr val="434343"/>
                </a:solidFill>
              </a:defRPr>
            </a:lvl3pPr>
            <a:lvl4pPr marL="1828800" lvl="3" indent="-317500" rtl="0">
              <a:lnSpc>
                <a:spcPct val="115000"/>
              </a:lnSpc>
              <a:spcBef>
                <a:spcPts val="0"/>
              </a:spcBef>
              <a:spcAft>
                <a:spcPts val="0"/>
              </a:spcAft>
              <a:buClr>
                <a:schemeClr val="hlink"/>
              </a:buClr>
              <a:buSzPts val="1400"/>
              <a:buFont typeface="Anaheim"/>
              <a:buChar char="●"/>
              <a:defRPr>
                <a:solidFill>
                  <a:srgbClr val="434343"/>
                </a:solidFill>
              </a:defRPr>
            </a:lvl4pPr>
            <a:lvl5pPr marL="2286000" lvl="4" indent="-317500" rtl="0">
              <a:lnSpc>
                <a:spcPct val="115000"/>
              </a:lnSpc>
              <a:spcBef>
                <a:spcPts val="0"/>
              </a:spcBef>
              <a:spcAft>
                <a:spcPts val="0"/>
              </a:spcAft>
              <a:buClr>
                <a:schemeClr val="hlink"/>
              </a:buClr>
              <a:buSzPts val="1400"/>
              <a:buFont typeface="Anaheim"/>
              <a:buChar char="○"/>
              <a:defRPr>
                <a:solidFill>
                  <a:srgbClr val="434343"/>
                </a:solidFill>
              </a:defRPr>
            </a:lvl5pPr>
            <a:lvl6pPr marL="2743200" lvl="5" indent="-317500" rtl="0">
              <a:lnSpc>
                <a:spcPct val="115000"/>
              </a:lnSpc>
              <a:spcBef>
                <a:spcPts val="0"/>
              </a:spcBef>
              <a:spcAft>
                <a:spcPts val="0"/>
              </a:spcAft>
              <a:buClr>
                <a:schemeClr val="hlink"/>
              </a:buClr>
              <a:buSzPts val="1400"/>
              <a:buFont typeface="Anaheim"/>
              <a:buChar char="■"/>
              <a:defRPr>
                <a:solidFill>
                  <a:srgbClr val="434343"/>
                </a:solidFill>
              </a:defRPr>
            </a:lvl6pPr>
            <a:lvl7pPr marL="3200400" lvl="6" indent="-317500" rtl="0">
              <a:lnSpc>
                <a:spcPct val="115000"/>
              </a:lnSpc>
              <a:spcBef>
                <a:spcPts val="0"/>
              </a:spcBef>
              <a:spcAft>
                <a:spcPts val="0"/>
              </a:spcAft>
              <a:buClr>
                <a:schemeClr val="hlink"/>
              </a:buClr>
              <a:buSzPts val="1400"/>
              <a:buFont typeface="Anaheim"/>
              <a:buChar char="●"/>
              <a:defRPr>
                <a:solidFill>
                  <a:srgbClr val="434343"/>
                </a:solidFill>
              </a:defRPr>
            </a:lvl7pPr>
            <a:lvl8pPr marL="3657600" lvl="7" indent="-317500" rtl="0">
              <a:lnSpc>
                <a:spcPct val="115000"/>
              </a:lnSpc>
              <a:spcBef>
                <a:spcPts val="0"/>
              </a:spcBef>
              <a:spcAft>
                <a:spcPts val="0"/>
              </a:spcAft>
              <a:buClr>
                <a:schemeClr val="hlink"/>
              </a:buClr>
              <a:buSzPts val="1400"/>
              <a:buFont typeface="Anaheim"/>
              <a:buChar char="○"/>
              <a:defRPr>
                <a:solidFill>
                  <a:srgbClr val="434343"/>
                </a:solidFill>
              </a:defRPr>
            </a:lvl8pPr>
            <a:lvl9pPr marL="4114800" lvl="8" indent="-317500" rtl="0">
              <a:lnSpc>
                <a:spcPct val="115000"/>
              </a:lnSpc>
              <a:spcBef>
                <a:spcPts val="0"/>
              </a:spcBef>
              <a:spcAft>
                <a:spcPts val="0"/>
              </a:spcAft>
              <a:buClr>
                <a:schemeClr val="hlink"/>
              </a:buClr>
              <a:buSzPts val="1400"/>
              <a:buFont typeface="Anaheim"/>
              <a:buChar char="■"/>
              <a:defRPr>
                <a:solidFill>
                  <a:srgbClr val="434343"/>
                </a:solidFill>
              </a:defRPr>
            </a:lvl9pPr>
          </a:lstStyle>
          <a:p/>
        </p:txBody>
      </p:sp>
      <p:grpSp>
        <p:nvGrpSpPr>
          <p:cNvPr id="403" name="Google Shape;403;p20"/>
          <p:cNvGrpSpPr/>
          <p:nvPr/>
        </p:nvGrpSpPr>
        <p:grpSpPr>
          <a:xfrm rot="5400000" flipH="1">
            <a:off x="6474065" y="2265941"/>
            <a:ext cx="4814904" cy="310114"/>
            <a:chOff x="0" y="123325"/>
            <a:chExt cx="7873922" cy="295600"/>
          </a:xfrm>
        </p:grpSpPr>
        <p:sp>
          <p:nvSpPr>
            <p:cNvPr id="404" name="Google Shape;404;p20"/>
            <p:cNvSpPr/>
            <p:nvPr/>
          </p:nvSpPr>
          <p:spPr>
            <a:xfrm>
              <a:off x="0" y="359675"/>
              <a:ext cx="7873922" cy="59250"/>
            </a:xfrm>
            <a:custGeom>
              <a:avLst/>
              <a:gdLst/>
              <a:ahLst/>
              <a:cxnLst/>
              <a:rect l="l" t="t" r="r" b="b"/>
              <a:pathLst>
                <a:path w="90119" h="2370" extrusionOk="0">
                  <a:moveTo>
                    <a:pt x="0" y="0"/>
                  </a:moveTo>
                  <a:lnTo>
                    <a:pt x="0" y="2370"/>
                  </a:lnTo>
                  <a:lnTo>
                    <a:pt x="90118" y="2370"/>
                  </a:lnTo>
                  <a:lnTo>
                    <a:pt x="9011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5" name="Google Shape;405;p20"/>
            <p:cNvSpPr/>
            <p:nvPr/>
          </p:nvSpPr>
          <p:spPr>
            <a:xfrm>
              <a:off x="0" y="241200"/>
              <a:ext cx="7873922" cy="59250"/>
            </a:xfrm>
            <a:custGeom>
              <a:avLst/>
              <a:gdLst/>
              <a:ahLst/>
              <a:cxnLst/>
              <a:rect l="l" t="t" r="r" b="b"/>
              <a:pathLst>
                <a:path w="90119" h="2370" extrusionOk="0">
                  <a:moveTo>
                    <a:pt x="0" y="1"/>
                  </a:moveTo>
                  <a:lnTo>
                    <a:pt x="0" y="2370"/>
                  </a:lnTo>
                  <a:lnTo>
                    <a:pt x="90118" y="2370"/>
                  </a:lnTo>
                  <a:lnTo>
                    <a:pt x="9011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6" name="Google Shape;406;p20"/>
            <p:cNvSpPr/>
            <p:nvPr/>
          </p:nvSpPr>
          <p:spPr>
            <a:xfrm>
              <a:off x="0" y="123325"/>
              <a:ext cx="7873922" cy="59250"/>
            </a:xfrm>
            <a:custGeom>
              <a:avLst/>
              <a:gdLst/>
              <a:ahLst/>
              <a:cxnLst/>
              <a:rect l="l" t="t" r="r" b="b"/>
              <a:pathLst>
                <a:path w="90119" h="2370" extrusionOk="0">
                  <a:moveTo>
                    <a:pt x="0" y="1"/>
                  </a:moveTo>
                  <a:lnTo>
                    <a:pt x="0" y="2370"/>
                  </a:lnTo>
                  <a:lnTo>
                    <a:pt x="90118" y="2370"/>
                  </a:lnTo>
                  <a:lnTo>
                    <a:pt x="9011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07" name="Google Shape;407;p20"/>
          <p:cNvGrpSpPr/>
          <p:nvPr/>
        </p:nvGrpSpPr>
        <p:grpSpPr>
          <a:xfrm flipH="1">
            <a:off x="8581218" y="3998233"/>
            <a:ext cx="572676" cy="1145273"/>
            <a:chOff x="0" y="58"/>
            <a:chExt cx="572676" cy="1145273"/>
          </a:xfrm>
        </p:grpSpPr>
        <p:sp>
          <p:nvSpPr>
            <p:cNvPr id="408" name="Google Shape;408;p20"/>
            <p:cNvSpPr/>
            <p:nvPr/>
          </p:nvSpPr>
          <p:spPr>
            <a:xfrm>
              <a:off x="0" y="572656"/>
              <a:ext cx="572676" cy="572676"/>
            </a:xfrm>
            <a:custGeom>
              <a:avLst/>
              <a:gdLst/>
              <a:ahLst/>
              <a:cxnLst/>
              <a:rect l="l" t="t" r="r" b="b"/>
              <a:pathLst>
                <a:path w="29470" h="29470" extrusionOk="0">
                  <a:moveTo>
                    <a:pt x="1" y="0"/>
                  </a:moveTo>
                  <a:lnTo>
                    <a:pt x="1" y="29469"/>
                  </a:lnTo>
                  <a:cubicBezTo>
                    <a:pt x="16276" y="29469"/>
                    <a:pt x="29470" y="16276"/>
                    <a:pt x="2947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9" name="Google Shape;409;p20"/>
            <p:cNvSpPr/>
            <p:nvPr/>
          </p:nvSpPr>
          <p:spPr>
            <a:xfrm>
              <a:off x="0" y="286396"/>
              <a:ext cx="572676" cy="286280"/>
            </a:xfrm>
            <a:custGeom>
              <a:avLst/>
              <a:gdLst/>
              <a:ahLst/>
              <a:cxnLst/>
              <a:rect l="l" t="t" r="r" b="b"/>
              <a:pathLst>
                <a:path w="29470" h="14732" extrusionOk="0">
                  <a:moveTo>
                    <a:pt x="14739" y="1"/>
                  </a:moveTo>
                  <a:cubicBezTo>
                    <a:pt x="6593" y="1"/>
                    <a:pt x="1" y="6602"/>
                    <a:pt x="1" y="14731"/>
                  </a:cubicBezTo>
                  <a:lnTo>
                    <a:pt x="29470" y="14731"/>
                  </a:lnTo>
                  <a:lnTo>
                    <a:pt x="29470" y="14347"/>
                  </a:lnTo>
                  <a:cubicBezTo>
                    <a:pt x="29260" y="6393"/>
                    <a:pt x="22746" y="1"/>
                    <a:pt x="147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0" name="Google Shape;410;p20"/>
            <p:cNvSpPr/>
            <p:nvPr/>
          </p:nvSpPr>
          <p:spPr>
            <a:xfrm>
              <a:off x="117936" y="115196"/>
              <a:ext cx="336824" cy="168344"/>
            </a:xfrm>
            <a:custGeom>
              <a:avLst/>
              <a:gdLst/>
              <a:ahLst/>
              <a:cxnLst/>
              <a:rect l="l" t="t" r="r" b="b"/>
              <a:pathLst>
                <a:path w="17333" h="8663" extrusionOk="0">
                  <a:moveTo>
                    <a:pt x="0" y="1"/>
                  </a:moveTo>
                  <a:lnTo>
                    <a:pt x="0" y="219"/>
                  </a:lnTo>
                  <a:cubicBezTo>
                    <a:pt x="122" y="4899"/>
                    <a:pt x="3955" y="8663"/>
                    <a:pt x="8670" y="8663"/>
                  </a:cubicBezTo>
                  <a:cubicBezTo>
                    <a:pt x="13455" y="8663"/>
                    <a:pt x="17332" y="4777"/>
                    <a:pt x="173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1" name="Google Shape;411;p20"/>
            <p:cNvSpPr/>
            <p:nvPr/>
          </p:nvSpPr>
          <p:spPr>
            <a:xfrm>
              <a:off x="168499" y="58"/>
              <a:ext cx="235522" cy="207559"/>
            </a:xfrm>
            <a:custGeom>
              <a:avLst/>
              <a:gdLst/>
              <a:ahLst/>
              <a:cxnLst/>
              <a:rect l="l" t="t" r="r" b="b"/>
              <a:pathLst>
                <a:path w="12120" h="10681" extrusionOk="0">
                  <a:moveTo>
                    <a:pt x="6057" y="1"/>
                  </a:moveTo>
                  <a:cubicBezTo>
                    <a:pt x="5376" y="1"/>
                    <a:pt x="4684" y="131"/>
                    <a:pt x="4017" y="407"/>
                  </a:cubicBezTo>
                  <a:cubicBezTo>
                    <a:pt x="1292" y="1534"/>
                    <a:pt x="0" y="4660"/>
                    <a:pt x="1126" y="7384"/>
                  </a:cubicBezTo>
                  <a:cubicBezTo>
                    <a:pt x="1983" y="9440"/>
                    <a:pt x="3970" y="10681"/>
                    <a:pt x="6064" y="10681"/>
                  </a:cubicBezTo>
                  <a:cubicBezTo>
                    <a:pt x="6744" y="10681"/>
                    <a:pt x="7435" y="10550"/>
                    <a:pt x="8103" y="10274"/>
                  </a:cubicBezTo>
                  <a:cubicBezTo>
                    <a:pt x="10827" y="9139"/>
                    <a:pt x="12119" y="6022"/>
                    <a:pt x="10993" y="3298"/>
                  </a:cubicBezTo>
                  <a:cubicBezTo>
                    <a:pt x="10143" y="1241"/>
                    <a:pt x="8153" y="1"/>
                    <a:pt x="605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2" name="Google Shape;412;p20"/>
            <p:cNvSpPr/>
            <p:nvPr/>
          </p:nvSpPr>
          <p:spPr>
            <a:xfrm>
              <a:off x="135736" y="316089"/>
              <a:ext cx="301379" cy="150699"/>
            </a:xfrm>
            <a:custGeom>
              <a:avLst/>
              <a:gdLst/>
              <a:ahLst/>
              <a:cxnLst/>
              <a:rect l="l" t="t" r="r" b="b"/>
              <a:pathLst>
                <a:path w="15509" h="7755" extrusionOk="0">
                  <a:moveTo>
                    <a:pt x="7754" y="1"/>
                  </a:moveTo>
                  <a:lnTo>
                    <a:pt x="1" y="7755"/>
                  </a:lnTo>
                  <a:lnTo>
                    <a:pt x="15508" y="7755"/>
                  </a:lnTo>
                  <a:lnTo>
                    <a:pt x="775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3" name="Google Shape;413;p20"/>
            <p:cNvSpPr/>
            <p:nvPr/>
          </p:nvSpPr>
          <p:spPr>
            <a:xfrm>
              <a:off x="135736" y="466768"/>
              <a:ext cx="301379" cy="150699"/>
            </a:xfrm>
            <a:custGeom>
              <a:avLst/>
              <a:gdLst/>
              <a:ahLst/>
              <a:cxnLst/>
              <a:rect l="l" t="t" r="r" b="b"/>
              <a:pathLst>
                <a:path w="15509" h="7755" extrusionOk="0">
                  <a:moveTo>
                    <a:pt x="7754" y="1"/>
                  </a:moveTo>
                  <a:lnTo>
                    <a:pt x="1" y="7754"/>
                  </a:lnTo>
                  <a:lnTo>
                    <a:pt x="15508" y="7754"/>
                  </a:lnTo>
                  <a:lnTo>
                    <a:pt x="77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4" name="Google Shape;414;p20"/>
            <p:cNvSpPr/>
            <p:nvPr/>
          </p:nvSpPr>
          <p:spPr>
            <a:xfrm>
              <a:off x="135736" y="617448"/>
              <a:ext cx="301379" cy="150854"/>
            </a:xfrm>
            <a:custGeom>
              <a:avLst/>
              <a:gdLst/>
              <a:ahLst/>
              <a:cxnLst/>
              <a:rect l="l" t="t" r="r" b="b"/>
              <a:pathLst>
                <a:path w="15509" h="7763" extrusionOk="0">
                  <a:moveTo>
                    <a:pt x="7754" y="0"/>
                  </a:moveTo>
                  <a:lnTo>
                    <a:pt x="1" y="7763"/>
                  </a:lnTo>
                  <a:lnTo>
                    <a:pt x="15508" y="7763"/>
                  </a:lnTo>
                  <a:lnTo>
                    <a:pt x="775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5" name="Google Shape;415;p20"/>
            <p:cNvSpPr/>
            <p:nvPr/>
          </p:nvSpPr>
          <p:spPr>
            <a:xfrm>
              <a:off x="135736" y="768283"/>
              <a:ext cx="301379" cy="150699"/>
            </a:xfrm>
            <a:custGeom>
              <a:avLst/>
              <a:gdLst/>
              <a:ahLst/>
              <a:cxnLst/>
              <a:rect l="l" t="t" r="r" b="b"/>
              <a:pathLst>
                <a:path w="15509" h="7755" extrusionOk="0">
                  <a:moveTo>
                    <a:pt x="7754" y="1"/>
                  </a:moveTo>
                  <a:lnTo>
                    <a:pt x="1" y="7754"/>
                  </a:lnTo>
                  <a:lnTo>
                    <a:pt x="15508" y="7754"/>
                  </a:lnTo>
                  <a:lnTo>
                    <a:pt x="77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16" name="Google Shape;416;p20"/>
          <p:cNvGrpSpPr/>
          <p:nvPr/>
        </p:nvGrpSpPr>
        <p:grpSpPr>
          <a:xfrm flipH="1">
            <a:off x="8083576" y="-5"/>
            <a:ext cx="1070327" cy="535017"/>
            <a:chOff x="8076415" y="10"/>
            <a:chExt cx="1070327" cy="535017"/>
          </a:xfrm>
        </p:grpSpPr>
        <p:sp>
          <p:nvSpPr>
            <p:cNvPr id="417" name="Google Shape;417;p20"/>
            <p:cNvSpPr/>
            <p:nvPr/>
          </p:nvSpPr>
          <p:spPr>
            <a:xfrm rot="10800000">
              <a:off x="8610540" y="10"/>
              <a:ext cx="535337" cy="535017"/>
            </a:xfrm>
            <a:custGeom>
              <a:avLst/>
              <a:gdLst/>
              <a:ahLst/>
              <a:cxnLst/>
              <a:rect l="l" t="t" r="r" b="b"/>
              <a:pathLst>
                <a:path w="20099" h="20087" extrusionOk="0">
                  <a:moveTo>
                    <a:pt x="1" y="0"/>
                  </a:moveTo>
                  <a:lnTo>
                    <a:pt x="1" y="20086"/>
                  </a:lnTo>
                  <a:lnTo>
                    <a:pt x="2009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8" name="Google Shape;418;p20"/>
            <p:cNvSpPr/>
            <p:nvPr/>
          </p:nvSpPr>
          <p:spPr>
            <a:xfrm rot="10800000">
              <a:off x="8076415" y="10"/>
              <a:ext cx="1070327" cy="535017"/>
            </a:xfrm>
            <a:custGeom>
              <a:avLst/>
              <a:gdLst/>
              <a:ahLst/>
              <a:cxnLst/>
              <a:rect l="l" t="t" r="r" b="b"/>
              <a:pathLst>
                <a:path w="40185" h="20087" extrusionOk="0">
                  <a:moveTo>
                    <a:pt x="20098" y="0"/>
                  </a:moveTo>
                  <a:lnTo>
                    <a:pt x="1" y="20086"/>
                  </a:lnTo>
                  <a:lnTo>
                    <a:pt x="40184" y="20086"/>
                  </a:lnTo>
                  <a:lnTo>
                    <a:pt x="2009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9" name="Google Shape;419;p20"/>
            <p:cNvSpPr/>
            <p:nvPr/>
          </p:nvSpPr>
          <p:spPr>
            <a:xfrm rot="10800000">
              <a:off x="8101512" y="256956"/>
              <a:ext cx="206444" cy="188057"/>
            </a:xfrm>
            <a:custGeom>
              <a:avLst/>
              <a:gdLst/>
              <a:ahLst/>
              <a:cxnLst/>
              <a:rect l="l" t="t" r="r" b="b"/>
              <a:pathLst>
                <a:path w="11598" h="10565" extrusionOk="0">
                  <a:moveTo>
                    <a:pt x="5794" y="1"/>
                  </a:moveTo>
                  <a:cubicBezTo>
                    <a:pt x="4441" y="1"/>
                    <a:pt x="3090" y="519"/>
                    <a:pt x="2060" y="1555"/>
                  </a:cubicBezTo>
                  <a:cubicBezTo>
                    <a:pt x="0" y="3614"/>
                    <a:pt x="0" y="6960"/>
                    <a:pt x="2060" y="9020"/>
                  </a:cubicBezTo>
                  <a:cubicBezTo>
                    <a:pt x="3090" y="10050"/>
                    <a:pt x="4441" y="10565"/>
                    <a:pt x="5794" y="10565"/>
                  </a:cubicBezTo>
                  <a:cubicBezTo>
                    <a:pt x="7147" y="10565"/>
                    <a:pt x="8501" y="10050"/>
                    <a:pt x="9537" y="9020"/>
                  </a:cubicBezTo>
                  <a:cubicBezTo>
                    <a:pt x="11597" y="6960"/>
                    <a:pt x="11597" y="3614"/>
                    <a:pt x="9537" y="1555"/>
                  </a:cubicBezTo>
                  <a:cubicBezTo>
                    <a:pt x="8501" y="519"/>
                    <a:pt x="7147" y="1"/>
                    <a:pt x="57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20" name="Google Shape;420;p20"/>
          <p:cNvGrpSpPr/>
          <p:nvPr/>
        </p:nvGrpSpPr>
        <p:grpSpPr>
          <a:xfrm rot="10800000" flipH="1">
            <a:off x="10067" y="582214"/>
            <a:ext cx="514752" cy="4098049"/>
            <a:chOff x="3865950" y="3358275"/>
            <a:chExt cx="402150" cy="502175"/>
          </a:xfrm>
        </p:grpSpPr>
        <p:sp>
          <p:nvSpPr>
            <p:cNvPr id="421" name="Google Shape;421;p20"/>
            <p:cNvSpPr/>
            <p:nvPr/>
          </p:nvSpPr>
          <p:spPr>
            <a:xfrm>
              <a:off x="3865950" y="3358275"/>
              <a:ext cx="44675" cy="502175"/>
            </a:xfrm>
            <a:custGeom>
              <a:avLst/>
              <a:gdLst/>
              <a:ahLst/>
              <a:cxnLst/>
              <a:rect l="l" t="t" r="r" b="b"/>
              <a:pathLst>
                <a:path w="1787" h="20087" extrusionOk="0">
                  <a:moveTo>
                    <a:pt x="0" y="1"/>
                  </a:moveTo>
                  <a:lnTo>
                    <a:pt x="0" y="20087"/>
                  </a:lnTo>
                  <a:lnTo>
                    <a:pt x="1786" y="20087"/>
                  </a:lnTo>
                  <a:lnTo>
                    <a:pt x="178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2" name="Google Shape;422;p20"/>
            <p:cNvSpPr/>
            <p:nvPr/>
          </p:nvSpPr>
          <p:spPr>
            <a:xfrm>
              <a:off x="3955550" y="3358275"/>
              <a:ext cx="44675" cy="502175"/>
            </a:xfrm>
            <a:custGeom>
              <a:avLst/>
              <a:gdLst/>
              <a:ahLst/>
              <a:cxnLst/>
              <a:rect l="l" t="t" r="r" b="b"/>
              <a:pathLst>
                <a:path w="1787" h="20087" extrusionOk="0">
                  <a:moveTo>
                    <a:pt x="0" y="1"/>
                  </a:moveTo>
                  <a:lnTo>
                    <a:pt x="0" y="20087"/>
                  </a:lnTo>
                  <a:lnTo>
                    <a:pt x="1786" y="20087"/>
                  </a:lnTo>
                  <a:lnTo>
                    <a:pt x="178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3" name="Google Shape;423;p20"/>
            <p:cNvSpPr/>
            <p:nvPr/>
          </p:nvSpPr>
          <p:spPr>
            <a:xfrm>
              <a:off x="4044850" y="3358275"/>
              <a:ext cx="44650" cy="502175"/>
            </a:xfrm>
            <a:custGeom>
              <a:avLst/>
              <a:gdLst/>
              <a:ahLst/>
              <a:cxnLst/>
              <a:rect l="l" t="t" r="r" b="b"/>
              <a:pathLst>
                <a:path w="1786" h="20087" extrusionOk="0">
                  <a:moveTo>
                    <a:pt x="0" y="1"/>
                  </a:moveTo>
                  <a:lnTo>
                    <a:pt x="0" y="20087"/>
                  </a:lnTo>
                  <a:lnTo>
                    <a:pt x="1786" y="20087"/>
                  </a:lnTo>
                  <a:lnTo>
                    <a:pt x="178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4" name="Google Shape;424;p20"/>
            <p:cNvSpPr/>
            <p:nvPr/>
          </p:nvSpPr>
          <p:spPr>
            <a:xfrm>
              <a:off x="4134125" y="3358275"/>
              <a:ext cx="44675" cy="502175"/>
            </a:xfrm>
            <a:custGeom>
              <a:avLst/>
              <a:gdLst/>
              <a:ahLst/>
              <a:cxnLst/>
              <a:rect l="l" t="t" r="r" b="b"/>
              <a:pathLst>
                <a:path w="1787" h="20087" extrusionOk="0">
                  <a:moveTo>
                    <a:pt x="1" y="1"/>
                  </a:moveTo>
                  <a:lnTo>
                    <a:pt x="1" y="20087"/>
                  </a:lnTo>
                  <a:lnTo>
                    <a:pt x="1787" y="20087"/>
                  </a:lnTo>
                  <a:lnTo>
                    <a:pt x="178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5" name="Google Shape;425;p20"/>
            <p:cNvSpPr/>
            <p:nvPr/>
          </p:nvSpPr>
          <p:spPr>
            <a:xfrm>
              <a:off x="4223425" y="3358275"/>
              <a:ext cx="44675" cy="502175"/>
            </a:xfrm>
            <a:custGeom>
              <a:avLst/>
              <a:gdLst/>
              <a:ahLst/>
              <a:cxnLst/>
              <a:rect l="l" t="t" r="r" b="b"/>
              <a:pathLst>
                <a:path w="1787" h="20087" extrusionOk="0">
                  <a:moveTo>
                    <a:pt x="1" y="1"/>
                  </a:moveTo>
                  <a:lnTo>
                    <a:pt x="1" y="20087"/>
                  </a:lnTo>
                  <a:lnTo>
                    <a:pt x="1787" y="20087"/>
                  </a:lnTo>
                  <a:lnTo>
                    <a:pt x="178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426" name="Google Shape;426;p20"/>
          <p:cNvSpPr/>
          <p:nvPr/>
        </p:nvSpPr>
        <p:spPr>
          <a:xfrm flipH="1">
            <a:off x="9908" y="578088"/>
            <a:ext cx="586336" cy="585798"/>
          </a:xfrm>
          <a:custGeom>
            <a:avLst/>
            <a:gdLst/>
            <a:ahLst/>
            <a:cxnLst/>
            <a:rect l="l" t="t" r="r" b="b"/>
            <a:pathLst>
              <a:path w="29453" h="29426" extrusionOk="0">
                <a:moveTo>
                  <a:pt x="1" y="0"/>
                </a:moveTo>
                <a:lnTo>
                  <a:pt x="1" y="29426"/>
                </a:lnTo>
                <a:lnTo>
                  <a:pt x="2945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7" name="Google Shape;427;p20"/>
          <p:cNvSpPr/>
          <p:nvPr/>
        </p:nvSpPr>
        <p:spPr>
          <a:xfrm rot="10800000">
            <a:off x="-10" y="7"/>
            <a:ext cx="585639" cy="584942"/>
          </a:xfrm>
          <a:custGeom>
            <a:avLst/>
            <a:gdLst/>
            <a:ahLst/>
            <a:cxnLst/>
            <a:rect l="l" t="t" r="r" b="b"/>
            <a:pathLst>
              <a:path w="29418" h="29383" extrusionOk="0">
                <a:moveTo>
                  <a:pt x="29417" y="0"/>
                </a:moveTo>
                <a:cubicBezTo>
                  <a:pt x="13177" y="0"/>
                  <a:pt x="1" y="13159"/>
                  <a:pt x="1" y="29382"/>
                </a:cubicBezTo>
                <a:lnTo>
                  <a:pt x="29417" y="29382"/>
                </a:lnTo>
                <a:lnTo>
                  <a:pt x="2941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8" name="Google Shape;428;p20"/>
          <p:cNvSpPr/>
          <p:nvPr/>
        </p:nvSpPr>
        <p:spPr>
          <a:xfrm rot="10800000">
            <a:off x="-10" y="0"/>
            <a:ext cx="310119" cy="309601"/>
          </a:xfrm>
          <a:custGeom>
            <a:avLst/>
            <a:gdLst/>
            <a:ahLst/>
            <a:cxnLst/>
            <a:rect l="l" t="t" r="r" b="b"/>
            <a:pathLst>
              <a:path w="15578" h="15552" extrusionOk="0">
                <a:moveTo>
                  <a:pt x="15577" y="0"/>
                </a:moveTo>
                <a:cubicBezTo>
                  <a:pt x="6977" y="0"/>
                  <a:pt x="0" y="6959"/>
                  <a:pt x="0" y="15551"/>
                </a:cubicBezTo>
                <a:lnTo>
                  <a:pt x="15577" y="15551"/>
                </a:lnTo>
                <a:lnTo>
                  <a:pt x="1557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9" name="Google Shape;429;p20"/>
          <p:cNvSpPr/>
          <p:nvPr/>
        </p:nvSpPr>
        <p:spPr>
          <a:xfrm flipH="1">
            <a:off x="202219" y="2170025"/>
            <a:ext cx="394025" cy="393375"/>
          </a:xfrm>
          <a:custGeom>
            <a:avLst/>
            <a:gdLst/>
            <a:ahLst/>
            <a:cxnLst/>
            <a:rect l="l" t="t" r="r" b="b"/>
            <a:pathLst>
              <a:path w="15761" h="15735" extrusionOk="0">
                <a:moveTo>
                  <a:pt x="7876" y="0"/>
                </a:moveTo>
                <a:cubicBezTo>
                  <a:pt x="3528" y="0"/>
                  <a:pt x="0" y="3528"/>
                  <a:pt x="0" y="7868"/>
                </a:cubicBezTo>
                <a:cubicBezTo>
                  <a:pt x="0" y="12216"/>
                  <a:pt x="3528" y="15735"/>
                  <a:pt x="7876" y="15735"/>
                </a:cubicBezTo>
                <a:cubicBezTo>
                  <a:pt x="12233" y="15735"/>
                  <a:pt x="15761" y="12216"/>
                  <a:pt x="15761" y="7868"/>
                </a:cubicBezTo>
                <a:cubicBezTo>
                  <a:pt x="15761" y="3528"/>
                  <a:pt x="12233" y="0"/>
                  <a:pt x="78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0" name="Google Shape;430;p20"/>
          <p:cNvSpPr/>
          <p:nvPr/>
        </p:nvSpPr>
        <p:spPr>
          <a:xfrm rot="10800000">
            <a:off x="-10" y="4558468"/>
            <a:ext cx="586453" cy="586453"/>
          </a:xfrm>
          <a:custGeom>
            <a:avLst/>
            <a:gdLst/>
            <a:ahLst/>
            <a:cxnLst/>
            <a:rect l="l" t="t" r="r" b="b"/>
            <a:pathLst>
              <a:path w="29470" h="29470" extrusionOk="0">
                <a:moveTo>
                  <a:pt x="29470" y="0"/>
                </a:moveTo>
                <a:cubicBezTo>
                  <a:pt x="13194" y="0"/>
                  <a:pt x="1" y="13193"/>
                  <a:pt x="1" y="29469"/>
                </a:cubicBezTo>
                <a:lnTo>
                  <a:pt x="29470" y="29469"/>
                </a:lnTo>
                <a:lnTo>
                  <a:pt x="294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mc:AlternateContent xmlns:mc="http://schemas.openxmlformats.org/markup-compatibility/2006">
    <mc:Choice xmlns:p14="http://schemas.microsoft.com/office/powerpoint/2010/main" Requires="p14">
      <p:transition spd="med" p14:dur="750">
        <p:wipe/>
      </p:transition>
    </mc:Choice>
    <mc:Fallback>
      <p:transition spd="med">
        <p:wip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matchingName="Section header">
  <p:cSld name="SECTION_HEADER">
    <p:spTree>
      <p:nvGrpSpPr>
        <p:cNvPr id="11" name="Shape 11"/>
        <p:cNvGrpSpPr/>
        <p:nvPr/>
      </p:nvGrpSpPr>
      <p:grpSpPr>
        <a:xfrm>
          <a:off x="0" y="0"/>
          <a:ext cx="0" cy="0"/>
          <a:chOff x="0" y="0"/>
          <a:chExt cx="0" cy="0"/>
        </a:xfrm>
      </p:grpSpPr>
      <p:sp>
        <p:nvSpPr>
          <p:cNvPr id="12" name="Google Shape;12;p3"/>
          <p:cNvSpPr txBox="1"/>
          <p:nvPr>
            <p:ph type="title"/>
          </p:nvPr>
        </p:nvSpPr>
        <p:spPr>
          <a:xfrm>
            <a:off x="4572000" y="2113875"/>
            <a:ext cx="3856800" cy="17769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sz="5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p:txBody>
      </p:sp>
      <p:sp>
        <p:nvSpPr>
          <p:cNvPr id="13" name="Google Shape;13;p3"/>
          <p:cNvSpPr txBox="1"/>
          <p:nvPr>
            <p:ph type="title" idx="2" hasCustomPrompt="1"/>
          </p:nvPr>
        </p:nvSpPr>
        <p:spPr>
          <a:xfrm>
            <a:off x="5941650" y="956550"/>
            <a:ext cx="1117500" cy="841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6000">
                <a:solidFill>
                  <a:schemeClr val="l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Tree>
  </p:cSld>
  <p:clrMapOvr>
    <a:masterClrMapping/>
  </p:clrMapOvr>
  <mc:AlternateContent xmlns:mc="http://schemas.openxmlformats.org/markup-compatibility/2006">
    <mc:Choice xmlns:p14="http://schemas.microsoft.com/office/powerpoint/2010/main" Requires="p14">
      <p:transition spd="med" p14:dur="750">
        <p:wipe/>
      </p:transition>
    </mc:Choice>
    <mc:Fallback>
      <p:transition spd="med">
        <p:wip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only 1">
  <p:cSld name="CUSTOM_9">
    <p:spTree>
      <p:nvGrpSpPr>
        <p:cNvPr id="431" name="Shape 431"/>
        <p:cNvGrpSpPr/>
        <p:nvPr/>
      </p:nvGrpSpPr>
      <p:grpSpPr>
        <a:xfrm>
          <a:off x="0" y="0"/>
          <a:ext cx="0" cy="0"/>
          <a:chOff x="0" y="0"/>
          <a:chExt cx="0" cy="0"/>
        </a:xfrm>
      </p:grpSpPr>
      <p:sp>
        <p:nvSpPr>
          <p:cNvPr id="432" name="Google Shape;432;p21"/>
          <p:cNvSpPr txBox="1"/>
          <p:nvPr>
            <p:ph type="title"/>
          </p:nvPr>
        </p:nvSpPr>
        <p:spPr>
          <a:xfrm>
            <a:off x="715100" y="445025"/>
            <a:ext cx="77139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atin typeface="Albert Sans"/>
                <a:ea typeface="Albert Sans"/>
                <a:cs typeface="Albert Sans"/>
                <a:sym typeface="Albert Sans"/>
              </a:defRPr>
            </a:lvl1pPr>
            <a:lvl2pPr lvl="1">
              <a:spcBef>
                <a:spcPts val="0"/>
              </a:spcBef>
              <a:spcAft>
                <a:spcPts val="0"/>
              </a:spcAft>
              <a:buSzPts val="3500"/>
              <a:buNone/>
              <a:defRPr>
                <a:latin typeface="Albert Sans"/>
                <a:ea typeface="Albert Sans"/>
                <a:cs typeface="Albert Sans"/>
                <a:sym typeface="Albert Sans"/>
              </a:defRPr>
            </a:lvl2pPr>
            <a:lvl3pPr lvl="2">
              <a:spcBef>
                <a:spcPts val="0"/>
              </a:spcBef>
              <a:spcAft>
                <a:spcPts val="0"/>
              </a:spcAft>
              <a:buSzPts val="3500"/>
              <a:buNone/>
              <a:defRPr>
                <a:latin typeface="Albert Sans"/>
                <a:ea typeface="Albert Sans"/>
                <a:cs typeface="Albert Sans"/>
                <a:sym typeface="Albert Sans"/>
              </a:defRPr>
            </a:lvl3pPr>
            <a:lvl4pPr lvl="3">
              <a:spcBef>
                <a:spcPts val="0"/>
              </a:spcBef>
              <a:spcAft>
                <a:spcPts val="0"/>
              </a:spcAft>
              <a:buSzPts val="3500"/>
              <a:buNone/>
              <a:defRPr>
                <a:latin typeface="Albert Sans"/>
                <a:ea typeface="Albert Sans"/>
                <a:cs typeface="Albert Sans"/>
                <a:sym typeface="Albert Sans"/>
              </a:defRPr>
            </a:lvl4pPr>
            <a:lvl5pPr lvl="4">
              <a:spcBef>
                <a:spcPts val="0"/>
              </a:spcBef>
              <a:spcAft>
                <a:spcPts val="0"/>
              </a:spcAft>
              <a:buSzPts val="3500"/>
              <a:buNone/>
              <a:defRPr>
                <a:latin typeface="Albert Sans"/>
                <a:ea typeface="Albert Sans"/>
                <a:cs typeface="Albert Sans"/>
                <a:sym typeface="Albert Sans"/>
              </a:defRPr>
            </a:lvl5pPr>
            <a:lvl6pPr lvl="5">
              <a:spcBef>
                <a:spcPts val="0"/>
              </a:spcBef>
              <a:spcAft>
                <a:spcPts val="0"/>
              </a:spcAft>
              <a:buSzPts val="3500"/>
              <a:buNone/>
              <a:defRPr>
                <a:latin typeface="Albert Sans"/>
                <a:ea typeface="Albert Sans"/>
                <a:cs typeface="Albert Sans"/>
                <a:sym typeface="Albert Sans"/>
              </a:defRPr>
            </a:lvl6pPr>
            <a:lvl7pPr lvl="6">
              <a:spcBef>
                <a:spcPts val="0"/>
              </a:spcBef>
              <a:spcAft>
                <a:spcPts val="0"/>
              </a:spcAft>
              <a:buSzPts val="3500"/>
              <a:buNone/>
              <a:defRPr>
                <a:latin typeface="Albert Sans"/>
                <a:ea typeface="Albert Sans"/>
                <a:cs typeface="Albert Sans"/>
                <a:sym typeface="Albert Sans"/>
              </a:defRPr>
            </a:lvl7pPr>
            <a:lvl8pPr lvl="7">
              <a:spcBef>
                <a:spcPts val="0"/>
              </a:spcBef>
              <a:spcAft>
                <a:spcPts val="0"/>
              </a:spcAft>
              <a:buSzPts val="3500"/>
              <a:buNone/>
              <a:defRPr>
                <a:latin typeface="Albert Sans"/>
                <a:ea typeface="Albert Sans"/>
                <a:cs typeface="Albert Sans"/>
                <a:sym typeface="Albert Sans"/>
              </a:defRPr>
            </a:lvl8pPr>
            <a:lvl9pPr lvl="8">
              <a:spcBef>
                <a:spcPts val="0"/>
              </a:spcBef>
              <a:spcAft>
                <a:spcPts val="0"/>
              </a:spcAft>
              <a:buSzPts val="3500"/>
              <a:buNone/>
              <a:defRPr>
                <a:latin typeface="Albert Sans"/>
                <a:ea typeface="Albert Sans"/>
                <a:cs typeface="Albert Sans"/>
                <a:sym typeface="Albert Sans"/>
              </a:defRPr>
            </a:lvl9pPr>
          </a:lstStyle>
          <a:p/>
        </p:txBody>
      </p:sp>
      <p:grpSp>
        <p:nvGrpSpPr>
          <p:cNvPr id="433" name="Google Shape;433;p21"/>
          <p:cNvGrpSpPr/>
          <p:nvPr/>
        </p:nvGrpSpPr>
        <p:grpSpPr>
          <a:xfrm>
            <a:off x="2" y="399"/>
            <a:ext cx="588198" cy="5142702"/>
            <a:chOff x="2" y="399"/>
            <a:chExt cx="588198" cy="5142702"/>
          </a:xfrm>
        </p:grpSpPr>
        <p:grpSp>
          <p:nvGrpSpPr>
            <p:cNvPr id="434" name="Google Shape;434;p21"/>
            <p:cNvGrpSpPr/>
            <p:nvPr/>
          </p:nvGrpSpPr>
          <p:grpSpPr>
            <a:xfrm rot="5400000" flipH="1">
              <a:off x="-1870706" y="2333092"/>
              <a:ext cx="4277115" cy="295600"/>
              <a:chOff x="0" y="123325"/>
              <a:chExt cx="7873922" cy="295600"/>
            </a:xfrm>
          </p:grpSpPr>
          <p:sp>
            <p:nvSpPr>
              <p:cNvPr id="435" name="Google Shape;435;p21"/>
              <p:cNvSpPr/>
              <p:nvPr/>
            </p:nvSpPr>
            <p:spPr>
              <a:xfrm>
                <a:off x="0" y="359675"/>
                <a:ext cx="7873922" cy="59250"/>
              </a:xfrm>
              <a:custGeom>
                <a:avLst/>
                <a:gdLst/>
                <a:ahLst/>
                <a:cxnLst/>
                <a:rect l="l" t="t" r="r" b="b"/>
                <a:pathLst>
                  <a:path w="90119" h="2370" extrusionOk="0">
                    <a:moveTo>
                      <a:pt x="0" y="0"/>
                    </a:moveTo>
                    <a:lnTo>
                      <a:pt x="0" y="2370"/>
                    </a:lnTo>
                    <a:lnTo>
                      <a:pt x="90118" y="2370"/>
                    </a:lnTo>
                    <a:lnTo>
                      <a:pt x="9011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6" name="Google Shape;436;p21"/>
              <p:cNvSpPr/>
              <p:nvPr/>
            </p:nvSpPr>
            <p:spPr>
              <a:xfrm>
                <a:off x="0" y="241200"/>
                <a:ext cx="7873922" cy="59250"/>
              </a:xfrm>
              <a:custGeom>
                <a:avLst/>
                <a:gdLst/>
                <a:ahLst/>
                <a:cxnLst/>
                <a:rect l="l" t="t" r="r" b="b"/>
                <a:pathLst>
                  <a:path w="90119" h="2370" extrusionOk="0">
                    <a:moveTo>
                      <a:pt x="0" y="1"/>
                    </a:moveTo>
                    <a:lnTo>
                      <a:pt x="0" y="2370"/>
                    </a:lnTo>
                    <a:lnTo>
                      <a:pt x="90118" y="2370"/>
                    </a:lnTo>
                    <a:lnTo>
                      <a:pt x="9011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7" name="Google Shape;437;p21"/>
              <p:cNvSpPr/>
              <p:nvPr/>
            </p:nvSpPr>
            <p:spPr>
              <a:xfrm>
                <a:off x="0" y="123325"/>
                <a:ext cx="7873922" cy="59250"/>
              </a:xfrm>
              <a:custGeom>
                <a:avLst/>
                <a:gdLst/>
                <a:ahLst/>
                <a:cxnLst/>
                <a:rect l="l" t="t" r="r" b="b"/>
                <a:pathLst>
                  <a:path w="90119" h="2370" extrusionOk="0">
                    <a:moveTo>
                      <a:pt x="0" y="1"/>
                    </a:moveTo>
                    <a:lnTo>
                      <a:pt x="0" y="2370"/>
                    </a:lnTo>
                    <a:lnTo>
                      <a:pt x="90118" y="2370"/>
                    </a:lnTo>
                    <a:lnTo>
                      <a:pt x="9011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438" name="Google Shape;438;p21"/>
            <p:cNvSpPr/>
            <p:nvPr/>
          </p:nvSpPr>
          <p:spPr>
            <a:xfrm rot="5400000" flipH="1">
              <a:off x="-294258" y="4260643"/>
              <a:ext cx="1176717" cy="588198"/>
            </a:xfrm>
            <a:custGeom>
              <a:avLst/>
              <a:gdLst/>
              <a:ahLst/>
              <a:cxnLst/>
              <a:rect l="l" t="t" r="r" b="b"/>
              <a:pathLst>
                <a:path w="40185" h="20087" extrusionOk="0">
                  <a:moveTo>
                    <a:pt x="20098" y="0"/>
                  </a:moveTo>
                  <a:lnTo>
                    <a:pt x="1" y="20086"/>
                  </a:lnTo>
                  <a:lnTo>
                    <a:pt x="40184" y="20086"/>
                  </a:lnTo>
                  <a:lnTo>
                    <a:pt x="2009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9" name="Google Shape;439;p21"/>
            <p:cNvSpPr/>
            <p:nvPr/>
          </p:nvSpPr>
          <p:spPr>
            <a:xfrm rot="5400000" flipH="1">
              <a:off x="-174" y="4554727"/>
              <a:ext cx="588549" cy="588198"/>
            </a:xfrm>
            <a:custGeom>
              <a:avLst/>
              <a:gdLst/>
              <a:ahLst/>
              <a:cxnLst/>
              <a:rect l="l" t="t" r="r" b="b"/>
              <a:pathLst>
                <a:path w="20099" h="20087" extrusionOk="0">
                  <a:moveTo>
                    <a:pt x="1" y="0"/>
                  </a:moveTo>
                  <a:lnTo>
                    <a:pt x="1" y="20086"/>
                  </a:lnTo>
                  <a:lnTo>
                    <a:pt x="2009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0" name="Google Shape;440;p21"/>
            <p:cNvSpPr/>
            <p:nvPr/>
          </p:nvSpPr>
          <p:spPr>
            <a:xfrm flipH="1">
              <a:off x="34" y="399"/>
              <a:ext cx="534193" cy="534193"/>
            </a:xfrm>
            <a:custGeom>
              <a:avLst/>
              <a:gdLst/>
              <a:ahLst/>
              <a:cxnLst/>
              <a:rect l="l" t="t" r="r" b="b"/>
              <a:pathLst>
                <a:path w="10776" h="10776" extrusionOk="0">
                  <a:moveTo>
                    <a:pt x="10776" y="0"/>
                  </a:moveTo>
                  <a:cubicBezTo>
                    <a:pt x="4823" y="0"/>
                    <a:pt x="1" y="4822"/>
                    <a:pt x="1" y="10776"/>
                  </a:cubicBezTo>
                  <a:lnTo>
                    <a:pt x="10776" y="10776"/>
                  </a:lnTo>
                  <a:lnTo>
                    <a:pt x="1077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441" name="Google Shape;441;p21"/>
            <p:cNvGrpSpPr/>
            <p:nvPr/>
          </p:nvGrpSpPr>
          <p:grpSpPr>
            <a:xfrm rot="5400000">
              <a:off x="-109234" y="1849924"/>
              <a:ext cx="752700" cy="380597"/>
              <a:chOff x="6803323" y="4669001"/>
              <a:chExt cx="678291" cy="342973"/>
            </a:xfrm>
          </p:grpSpPr>
          <p:sp>
            <p:nvSpPr>
              <p:cNvPr id="442" name="Google Shape;442;p21"/>
              <p:cNvSpPr/>
              <p:nvPr/>
            </p:nvSpPr>
            <p:spPr>
              <a:xfrm rot="5400000" flipH="1">
                <a:off x="6803323" y="4669001"/>
                <a:ext cx="342973" cy="342973"/>
              </a:xfrm>
              <a:custGeom>
                <a:avLst/>
                <a:gdLst/>
                <a:ahLst/>
                <a:cxnLst/>
                <a:rect l="l" t="t" r="r" b="b"/>
                <a:pathLst>
                  <a:path w="10776" h="10776" extrusionOk="0">
                    <a:moveTo>
                      <a:pt x="1" y="0"/>
                    </a:moveTo>
                    <a:cubicBezTo>
                      <a:pt x="1" y="5953"/>
                      <a:pt x="4823" y="10775"/>
                      <a:pt x="10776" y="10775"/>
                    </a:cubicBezTo>
                    <a:lnTo>
                      <a:pt x="1077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3" name="Google Shape;443;p21"/>
              <p:cNvSpPr/>
              <p:nvPr/>
            </p:nvSpPr>
            <p:spPr>
              <a:xfrm rot="5400000" flipH="1">
                <a:off x="7138641" y="4669001"/>
                <a:ext cx="342973" cy="342973"/>
              </a:xfrm>
              <a:custGeom>
                <a:avLst/>
                <a:gdLst/>
                <a:ahLst/>
                <a:cxnLst/>
                <a:rect l="l" t="t" r="r" b="b"/>
                <a:pathLst>
                  <a:path w="10776" h="10776" extrusionOk="0">
                    <a:moveTo>
                      <a:pt x="1" y="0"/>
                    </a:moveTo>
                    <a:lnTo>
                      <a:pt x="1" y="10775"/>
                    </a:lnTo>
                    <a:lnTo>
                      <a:pt x="10776" y="10775"/>
                    </a:lnTo>
                    <a:cubicBezTo>
                      <a:pt x="10776" y="4822"/>
                      <a:pt x="5954" y="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444" name="Google Shape;444;p21"/>
            <p:cNvSpPr/>
            <p:nvPr/>
          </p:nvSpPr>
          <p:spPr>
            <a:xfrm rot="10800000">
              <a:off x="119321" y="1905557"/>
              <a:ext cx="295602" cy="269341"/>
            </a:xfrm>
            <a:custGeom>
              <a:avLst/>
              <a:gdLst/>
              <a:ahLst/>
              <a:cxnLst/>
              <a:rect l="l" t="t" r="r" b="b"/>
              <a:pathLst>
                <a:path w="17312" h="15774" extrusionOk="0">
                  <a:moveTo>
                    <a:pt x="8657" y="1"/>
                  </a:moveTo>
                  <a:cubicBezTo>
                    <a:pt x="6638" y="1"/>
                    <a:pt x="4620" y="769"/>
                    <a:pt x="3084" y="2305"/>
                  </a:cubicBezTo>
                  <a:cubicBezTo>
                    <a:pt x="0" y="5388"/>
                    <a:pt x="0" y="10377"/>
                    <a:pt x="3084" y="13461"/>
                  </a:cubicBezTo>
                  <a:cubicBezTo>
                    <a:pt x="4620" y="15003"/>
                    <a:pt x="6638" y="15774"/>
                    <a:pt x="8657" y="15774"/>
                  </a:cubicBezTo>
                  <a:cubicBezTo>
                    <a:pt x="10677" y="15774"/>
                    <a:pt x="12698" y="15003"/>
                    <a:pt x="14240" y="13461"/>
                  </a:cubicBezTo>
                  <a:cubicBezTo>
                    <a:pt x="17312" y="10377"/>
                    <a:pt x="17312" y="5388"/>
                    <a:pt x="14240" y="2305"/>
                  </a:cubicBezTo>
                  <a:cubicBezTo>
                    <a:pt x="12698" y="769"/>
                    <a:pt x="10677" y="1"/>
                    <a:pt x="86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45" name="Google Shape;445;p21"/>
          <p:cNvGrpSpPr/>
          <p:nvPr/>
        </p:nvGrpSpPr>
        <p:grpSpPr>
          <a:xfrm>
            <a:off x="8073665" y="-5"/>
            <a:ext cx="1070327" cy="5143512"/>
            <a:chOff x="8073665" y="-5"/>
            <a:chExt cx="1070327" cy="5143512"/>
          </a:xfrm>
        </p:grpSpPr>
        <p:grpSp>
          <p:nvGrpSpPr>
            <p:cNvPr id="446" name="Google Shape;446;p21"/>
            <p:cNvGrpSpPr/>
            <p:nvPr/>
          </p:nvGrpSpPr>
          <p:grpSpPr>
            <a:xfrm rot="5400000" flipH="1">
              <a:off x="6464154" y="2265941"/>
              <a:ext cx="4814904" cy="310114"/>
              <a:chOff x="0" y="123325"/>
              <a:chExt cx="7873922" cy="295600"/>
            </a:xfrm>
          </p:grpSpPr>
          <p:sp>
            <p:nvSpPr>
              <p:cNvPr id="447" name="Google Shape;447;p21"/>
              <p:cNvSpPr/>
              <p:nvPr/>
            </p:nvSpPr>
            <p:spPr>
              <a:xfrm>
                <a:off x="0" y="359675"/>
                <a:ext cx="7873922" cy="59250"/>
              </a:xfrm>
              <a:custGeom>
                <a:avLst/>
                <a:gdLst/>
                <a:ahLst/>
                <a:cxnLst/>
                <a:rect l="l" t="t" r="r" b="b"/>
                <a:pathLst>
                  <a:path w="90119" h="2370" extrusionOk="0">
                    <a:moveTo>
                      <a:pt x="0" y="0"/>
                    </a:moveTo>
                    <a:lnTo>
                      <a:pt x="0" y="2370"/>
                    </a:lnTo>
                    <a:lnTo>
                      <a:pt x="90118" y="2370"/>
                    </a:lnTo>
                    <a:lnTo>
                      <a:pt x="901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8" name="Google Shape;448;p21"/>
              <p:cNvSpPr/>
              <p:nvPr/>
            </p:nvSpPr>
            <p:spPr>
              <a:xfrm>
                <a:off x="0" y="241200"/>
                <a:ext cx="7873922" cy="59250"/>
              </a:xfrm>
              <a:custGeom>
                <a:avLst/>
                <a:gdLst/>
                <a:ahLst/>
                <a:cxnLst/>
                <a:rect l="l" t="t" r="r" b="b"/>
                <a:pathLst>
                  <a:path w="90119" h="2370" extrusionOk="0">
                    <a:moveTo>
                      <a:pt x="0" y="1"/>
                    </a:moveTo>
                    <a:lnTo>
                      <a:pt x="0" y="2370"/>
                    </a:lnTo>
                    <a:lnTo>
                      <a:pt x="90118" y="2370"/>
                    </a:lnTo>
                    <a:lnTo>
                      <a:pt x="901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9" name="Google Shape;449;p21"/>
              <p:cNvSpPr/>
              <p:nvPr/>
            </p:nvSpPr>
            <p:spPr>
              <a:xfrm>
                <a:off x="0" y="123325"/>
                <a:ext cx="7873922" cy="59250"/>
              </a:xfrm>
              <a:custGeom>
                <a:avLst/>
                <a:gdLst/>
                <a:ahLst/>
                <a:cxnLst/>
                <a:rect l="l" t="t" r="r" b="b"/>
                <a:pathLst>
                  <a:path w="90119" h="2370" extrusionOk="0">
                    <a:moveTo>
                      <a:pt x="0" y="1"/>
                    </a:moveTo>
                    <a:lnTo>
                      <a:pt x="0" y="2370"/>
                    </a:lnTo>
                    <a:lnTo>
                      <a:pt x="90118" y="2370"/>
                    </a:lnTo>
                    <a:lnTo>
                      <a:pt x="901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50" name="Google Shape;450;p21"/>
            <p:cNvGrpSpPr/>
            <p:nvPr/>
          </p:nvGrpSpPr>
          <p:grpSpPr>
            <a:xfrm flipH="1">
              <a:off x="8571307" y="3998233"/>
              <a:ext cx="572676" cy="1145273"/>
              <a:chOff x="0" y="58"/>
              <a:chExt cx="572676" cy="1145273"/>
            </a:xfrm>
          </p:grpSpPr>
          <p:sp>
            <p:nvSpPr>
              <p:cNvPr id="451" name="Google Shape;451;p21"/>
              <p:cNvSpPr/>
              <p:nvPr/>
            </p:nvSpPr>
            <p:spPr>
              <a:xfrm>
                <a:off x="0" y="572656"/>
                <a:ext cx="572676" cy="572676"/>
              </a:xfrm>
              <a:custGeom>
                <a:avLst/>
                <a:gdLst/>
                <a:ahLst/>
                <a:cxnLst/>
                <a:rect l="l" t="t" r="r" b="b"/>
                <a:pathLst>
                  <a:path w="29470" h="29470" extrusionOk="0">
                    <a:moveTo>
                      <a:pt x="1" y="0"/>
                    </a:moveTo>
                    <a:lnTo>
                      <a:pt x="1" y="29469"/>
                    </a:lnTo>
                    <a:cubicBezTo>
                      <a:pt x="16276" y="29469"/>
                      <a:pt x="29470" y="16276"/>
                      <a:pt x="2947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2" name="Google Shape;452;p21"/>
              <p:cNvSpPr/>
              <p:nvPr/>
            </p:nvSpPr>
            <p:spPr>
              <a:xfrm>
                <a:off x="0" y="286396"/>
                <a:ext cx="572676" cy="286280"/>
              </a:xfrm>
              <a:custGeom>
                <a:avLst/>
                <a:gdLst/>
                <a:ahLst/>
                <a:cxnLst/>
                <a:rect l="l" t="t" r="r" b="b"/>
                <a:pathLst>
                  <a:path w="29470" h="14732" extrusionOk="0">
                    <a:moveTo>
                      <a:pt x="14739" y="1"/>
                    </a:moveTo>
                    <a:cubicBezTo>
                      <a:pt x="6593" y="1"/>
                      <a:pt x="1" y="6602"/>
                      <a:pt x="1" y="14731"/>
                    </a:cubicBezTo>
                    <a:lnTo>
                      <a:pt x="29470" y="14731"/>
                    </a:lnTo>
                    <a:lnTo>
                      <a:pt x="29470" y="14347"/>
                    </a:lnTo>
                    <a:cubicBezTo>
                      <a:pt x="29260" y="6393"/>
                      <a:pt x="22746" y="1"/>
                      <a:pt x="147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3" name="Google Shape;453;p21"/>
              <p:cNvSpPr/>
              <p:nvPr/>
            </p:nvSpPr>
            <p:spPr>
              <a:xfrm>
                <a:off x="117936" y="115196"/>
                <a:ext cx="336824" cy="168344"/>
              </a:xfrm>
              <a:custGeom>
                <a:avLst/>
                <a:gdLst/>
                <a:ahLst/>
                <a:cxnLst/>
                <a:rect l="l" t="t" r="r" b="b"/>
                <a:pathLst>
                  <a:path w="17333" h="8663" extrusionOk="0">
                    <a:moveTo>
                      <a:pt x="0" y="1"/>
                    </a:moveTo>
                    <a:lnTo>
                      <a:pt x="0" y="219"/>
                    </a:lnTo>
                    <a:cubicBezTo>
                      <a:pt x="122" y="4899"/>
                      <a:pt x="3955" y="8663"/>
                      <a:pt x="8670" y="8663"/>
                    </a:cubicBezTo>
                    <a:cubicBezTo>
                      <a:pt x="13455" y="8663"/>
                      <a:pt x="17332" y="4777"/>
                      <a:pt x="173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4" name="Google Shape;454;p21"/>
              <p:cNvSpPr/>
              <p:nvPr/>
            </p:nvSpPr>
            <p:spPr>
              <a:xfrm>
                <a:off x="168499" y="58"/>
                <a:ext cx="235522" cy="207559"/>
              </a:xfrm>
              <a:custGeom>
                <a:avLst/>
                <a:gdLst/>
                <a:ahLst/>
                <a:cxnLst/>
                <a:rect l="l" t="t" r="r" b="b"/>
                <a:pathLst>
                  <a:path w="12120" h="10681" extrusionOk="0">
                    <a:moveTo>
                      <a:pt x="6057" y="1"/>
                    </a:moveTo>
                    <a:cubicBezTo>
                      <a:pt x="5376" y="1"/>
                      <a:pt x="4684" y="131"/>
                      <a:pt x="4017" y="407"/>
                    </a:cubicBezTo>
                    <a:cubicBezTo>
                      <a:pt x="1292" y="1534"/>
                      <a:pt x="0" y="4660"/>
                      <a:pt x="1126" y="7384"/>
                    </a:cubicBezTo>
                    <a:cubicBezTo>
                      <a:pt x="1983" y="9440"/>
                      <a:pt x="3970" y="10681"/>
                      <a:pt x="6064" y="10681"/>
                    </a:cubicBezTo>
                    <a:cubicBezTo>
                      <a:pt x="6744" y="10681"/>
                      <a:pt x="7435" y="10550"/>
                      <a:pt x="8103" y="10274"/>
                    </a:cubicBezTo>
                    <a:cubicBezTo>
                      <a:pt x="10827" y="9139"/>
                      <a:pt x="12119" y="6022"/>
                      <a:pt x="10993" y="3298"/>
                    </a:cubicBezTo>
                    <a:cubicBezTo>
                      <a:pt x="10143" y="1241"/>
                      <a:pt x="8153" y="1"/>
                      <a:pt x="605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5" name="Google Shape;455;p21"/>
              <p:cNvSpPr/>
              <p:nvPr/>
            </p:nvSpPr>
            <p:spPr>
              <a:xfrm>
                <a:off x="135736" y="316089"/>
                <a:ext cx="301379" cy="150699"/>
              </a:xfrm>
              <a:custGeom>
                <a:avLst/>
                <a:gdLst/>
                <a:ahLst/>
                <a:cxnLst/>
                <a:rect l="l" t="t" r="r" b="b"/>
                <a:pathLst>
                  <a:path w="15509" h="7755" extrusionOk="0">
                    <a:moveTo>
                      <a:pt x="7754" y="1"/>
                    </a:moveTo>
                    <a:lnTo>
                      <a:pt x="1" y="7755"/>
                    </a:lnTo>
                    <a:lnTo>
                      <a:pt x="15508" y="7755"/>
                    </a:lnTo>
                    <a:lnTo>
                      <a:pt x="775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6" name="Google Shape;456;p21"/>
              <p:cNvSpPr/>
              <p:nvPr/>
            </p:nvSpPr>
            <p:spPr>
              <a:xfrm>
                <a:off x="135736" y="466768"/>
                <a:ext cx="301379" cy="150699"/>
              </a:xfrm>
              <a:custGeom>
                <a:avLst/>
                <a:gdLst/>
                <a:ahLst/>
                <a:cxnLst/>
                <a:rect l="l" t="t" r="r" b="b"/>
                <a:pathLst>
                  <a:path w="15509" h="7755" extrusionOk="0">
                    <a:moveTo>
                      <a:pt x="7754" y="1"/>
                    </a:moveTo>
                    <a:lnTo>
                      <a:pt x="1" y="7754"/>
                    </a:lnTo>
                    <a:lnTo>
                      <a:pt x="15508" y="7754"/>
                    </a:lnTo>
                    <a:lnTo>
                      <a:pt x="77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7" name="Google Shape;457;p21"/>
              <p:cNvSpPr/>
              <p:nvPr/>
            </p:nvSpPr>
            <p:spPr>
              <a:xfrm>
                <a:off x="135736" y="617448"/>
                <a:ext cx="301379" cy="150854"/>
              </a:xfrm>
              <a:custGeom>
                <a:avLst/>
                <a:gdLst/>
                <a:ahLst/>
                <a:cxnLst/>
                <a:rect l="l" t="t" r="r" b="b"/>
                <a:pathLst>
                  <a:path w="15509" h="7763" extrusionOk="0">
                    <a:moveTo>
                      <a:pt x="7754" y="0"/>
                    </a:moveTo>
                    <a:lnTo>
                      <a:pt x="1" y="7763"/>
                    </a:lnTo>
                    <a:lnTo>
                      <a:pt x="15508" y="7763"/>
                    </a:lnTo>
                    <a:lnTo>
                      <a:pt x="775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8" name="Google Shape;458;p21"/>
              <p:cNvSpPr/>
              <p:nvPr/>
            </p:nvSpPr>
            <p:spPr>
              <a:xfrm>
                <a:off x="135736" y="768283"/>
                <a:ext cx="301379" cy="150699"/>
              </a:xfrm>
              <a:custGeom>
                <a:avLst/>
                <a:gdLst/>
                <a:ahLst/>
                <a:cxnLst/>
                <a:rect l="l" t="t" r="r" b="b"/>
                <a:pathLst>
                  <a:path w="15509" h="7755" extrusionOk="0">
                    <a:moveTo>
                      <a:pt x="7754" y="1"/>
                    </a:moveTo>
                    <a:lnTo>
                      <a:pt x="1" y="7754"/>
                    </a:lnTo>
                    <a:lnTo>
                      <a:pt x="15508" y="7754"/>
                    </a:lnTo>
                    <a:lnTo>
                      <a:pt x="77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59" name="Google Shape;459;p21"/>
            <p:cNvGrpSpPr/>
            <p:nvPr/>
          </p:nvGrpSpPr>
          <p:grpSpPr>
            <a:xfrm flipH="1">
              <a:off x="8073665" y="-5"/>
              <a:ext cx="1070327" cy="535017"/>
              <a:chOff x="8076415" y="10"/>
              <a:chExt cx="1070327" cy="535017"/>
            </a:xfrm>
          </p:grpSpPr>
          <p:sp>
            <p:nvSpPr>
              <p:cNvPr id="460" name="Google Shape;460;p21"/>
              <p:cNvSpPr/>
              <p:nvPr/>
            </p:nvSpPr>
            <p:spPr>
              <a:xfrm rot="10800000">
                <a:off x="8076415" y="10"/>
                <a:ext cx="1070327" cy="535017"/>
              </a:xfrm>
              <a:custGeom>
                <a:avLst/>
                <a:gdLst/>
                <a:ahLst/>
                <a:cxnLst/>
                <a:rect l="l" t="t" r="r" b="b"/>
                <a:pathLst>
                  <a:path w="40185" h="20087" extrusionOk="0">
                    <a:moveTo>
                      <a:pt x="20098" y="0"/>
                    </a:moveTo>
                    <a:lnTo>
                      <a:pt x="1" y="20086"/>
                    </a:lnTo>
                    <a:lnTo>
                      <a:pt x="40184" y="20086"/>
                    </a:lnTo>
                    <a:lnTo>
                      <a:pt x="2009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1" name="Google Shape;461;p21"/>
              <p:cNvSpPr/>
              <p:nvPr/>
            </p:nvSpPr>
            <p:spPr>
              <a:xfrm rot="10800000">
                <a:off x="8101512" y="256956"/>
                <a:ext cx="206444" cy="188057"/>
              </a:xfrm>
              <a:custGeom>
                <a:avLst/>
                <a:gdLst/>
                <a:ahLst/>
                <a:cxnLst/>
                <a:rect l="l" t="t" r="r" b="b"/>
                <a:pathLst>
                  <a:path w="11598" h="10565" extrusionOk="0">
                    <a:moveTo>
                      <a:pt x="5794" y="1"/>
                    </a:moveTo>
                    <a:cubicBezTo>
                      <a:pt x="4441" y="1"/>
                      <a:pt x="3090" y="519"/>
                      <a:pt x="2060" y="1555"/>
                    </a:cubicBezTo>
                    <a:cubicBezTo>
                      <a:pt x="0" y="3614"/>
                      <a:pt x="0" y="6960"/>
                      <a:pt x="2060" y="9020"/>
                    </a:cubicBezTo>
                    <a:cubicBezTo>
                      <a:pt x="3090" y="10050"/>
                      <a:pt x="4441" y="10565"/>
                      <a:pt x="5794" y="10565"/>
                    </a:cubicBezTo>
                    <a:cubicBezTo>
                      <a:pt x="7147" y="10565"/>
                      <a:pt x="8501" y="10050"/>
                      <a:pt x="9537" y="9020"/>
                    </a:cubicBezTo>
                    <a:cubicBezTo>
                      <a:pt x="11597" y="6960"/>
                      <a:pt x="11597" y="3614"/>
                      <a:pt x="9537" y="1555"/>
                    </a:cubicBezTo>
                    <a:cubicBezTo>
                      <a:pt x="8501" y="519"/>
                      <a:pt x="7147" y="1"/>
                      <a:pt x="57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spTree>
  </p:cSld>
  <p:clrMapOvr>
    <a:masterClrMapping/>
  </p:clrMapOvr>
  <mc:AlternateContent xmlns:mc="http://schemas.openxmlformats.org/markup-compatibility/2006">
    <mc:Choice xmlns:p14="http://schemas.microsoft.com/office/powerpoint/2010/main" Requires="p14">
      <p:transition spd="med" p14:dur="750">
        <p:wipe/>
      </p:transition>
    </mc:Choice>
    <mc:Fallback>
      <p:transition spd="med">
        <p:wip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only 2">
  <p:cSld name="CUSTOM_9_1">
    <p:spTree>
      <p:nvGrpSpPr>
        <p:cNvPr id="462" name="Shape 462"/>
        <p:cNvGrpSpPr/>
        <p:nvPr/>
      </p:nvGrpSpPr>
      <p:grpSpPr>
        <a:xfrm>
          <a:off x="0" y="0"/>
          <a:ext cx="0" cy="0"/>
          <a:chOff x="0" y="0"/>
          <a:chExt cx="0" cy="0"/>
        </a:xfrm>
      </p:grpSpPr>
      <p:sp>
        <p:nvSpPr>
          <p:cNvPr id="463" name="Google Shape;463;p22"/>
          <p:cNvSpPr txBox="1"/>
          <p:nvPr>
            <p:ph type="title"/>
          </p:nvPr>
        </p:nvSpPr>
        <p:spPr>
          <a:xfrm>
            <a:off x="715100" y="445025"/>
            <a:ext cx="77139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atin typeface="Albert Sans"/>
                <a:ea typeface="Albert Sans"/>
                <a:cs typeface="Albert Sans"/>
                <a:sym typeface="Albert Sans"/>
              </a:defRPr>
            </a:lvl1pPr>
            <a:lvl2pPr lvl="1" rtl="0">
              <a:spcBef>
                <a:spcPts val="0"/>
              </a:spcBef>
              <a:spcAft>
                <a:spcPts val="0"/>
              </a:spcAft>
              <a:buSzPts val="3500"/>
              <a:buNone/>
              <a:defRPr>
                <a:latin typeface="Albert Sans"/>
                <a:ea typeface="Albert Sans"/>
                <a:cs typeface="Albert Sans"/>
                <a:sym typeface="Albert Sans"/>
              </a:defRPr>
            </a:lvl2pPr>
            <a:lvl3pPr lvl="2" rtl="0">
              <a:spcBef>
                <a:spcPts val="0"/>
              </a:spcBef>
              <a:spcAft>
                <a:spcPts val="0"/>
              </a:spcAft>
              <a:buSzPts val="3500"/>
              <a:buNone/>
              <a:defRPr>
                <a:latin typeface="Albert Sans"/>
                <a:ea typeface="Albert Sans"/>
                <a:cs typeface="Albert Sans"/>
                <a:sym typeface="Albert Sans"/>
              </a:defRPr>
            </a:lvl3pPr>
            <a:lvl4pPr lvl="3" rtl="0">
              <a:spcBef>
                <a:spcPts val="0"/>
              </a:spcBef>
              <a:spcAft>
                <a:spcPts val="0"/>
              </a:spcAft>
              <a:buSzPts val="3500"/>
              <a:buNone/>
              <a:defRPr>
                <a:latin typeface="Albert Sans"/>
                <a:ea typeface="Albert Sans"/>
                <a:cs typeface="Albert Sans"/>
                <a:sym typeface="Albert Sans"/>
              </a:defRPr>
            </a:lvl4pPr>
            <a:lvl5pPr lvl="4" rtl="0">
              <a:spcBef>
                <a:spcPts val="0"/>
              </a:spcBef>
              <a:spcAft>
                <a:spcPts val="0"/>
              </a:spcAft>
              <a:buSzPts val="3500"/>
              <a:buNone/>
              <a:defRPr>
                <a:latin typeface="Albert Sans"/>
                <a:ea typeface="Albert Sans"/>
                <a:cs typeface="Albert Sans"/>
                <a:sym typeface="Albert Sans"/>
              </a:defRPr>
            </a:lvl5pPr>
            <a:lvl6pPr lvl="5" rtl="0">
              <a:spcBef>
                <a:spcPts val="0"/>
              </a:spcBef>
              <a:spcAft>
                <a:spcPts val="0"/>
              </a:spcAft>
              <a:buSzPts val="3500"/>
              <a:buNone/>
              <a:defRPr>
                <a:latin typeface="Albert Sans"/>
                <a:ea typeface="Albert Sans"/>
                <a:cs typeface="Albert Sans"/>
                <a:sym typeface="Albert Sans"/>
              </a:defRPr>
            </a:lvl6pPr>
            <a:lvl7pPr lvl="6" rtl="0">
              <a:spcBef>
                <a:spcPts val="0"/>
              </a:spcBef>
              <a:spcAft>
                <a:spcPts val="0"/>
              </a:spcAft>
              <a:buSzPts val="3500"/>
              <a:buNone/>
              <a:defRPr>
                <a:latin typeface="Albert Sans"/>
                <a:ea typeface="Albert Sans"/>
                <a:cs typeface="Albert Sans"/>
                <a:sym typeface="Albert Sans"/>
              </a:defRPr>
            </a:lvl7pPr>
            <a:lvl8pPr lvl="7" rtl="0">
              <a:spcBef>
                <a:spcPts val="0"/>
              </a:spcBef>
              <a:spcAft>
                <a:spcPts val="0"/>
              </a:spcAft>
              <a:buSzPts val="3500"/>
              <a:buNone/>
              <a:defRPr>
                <a:latin typeface="Albert Sans"/>
                <a:ea typeface="Albert Sans"/>
                <a:cs typeface="Albert Sans"/>
                <a:sym typeface="Albert Sans"/>
              </a:defRPr>
            </a:lvl8pPr>
            <a:lvl9pPr lvl="8" rtl="0">
              <a:spcBef>
                <a:spcPts val="0"/>
              </a:spcBef>
              <a:spcAft>
                <a:spcPts val="0"/>
              </a:spcAft>
              <a:buSzPts val="3500"/>
              <a:buNone/>
              <a:defRPr>
                <a:latin typeface="Albert Sans"/>
                <a:ea typeface="Albert Sans"/>
                <a:cs typeface="Albert Sans"/>
                <a:sym typeface="Albert Sans"/>
              </a:defRPr>
            </a:lvl9pPr>
          </a:lstStyle>
          <a:p/>
        </p:txBody>
      </p:sp>
      <p:grpSp>
        <p:nvGrpSpPr>
          <p:cNvPr id="464" name="Google Shape;464;p22"/>
          <p:cNvGrpSpPr/>
          <p:nvPr/>
        </p:nvGrpSpPr>
        <p:grpSpPr>
          <a:xfrm rot="10800000" flipH="1">
            <a:off x="8073393" y="0"/>
            <a:ext cx="1071196" cy="5177777"/>
            <a:chOff x="8073393" y="0"/>
            <a:chExt cx="1071196" cy="5177777"/>
          </a:xfrm>
        </p:grpSpPr>
        <p:grpSp>
          <p:nvGrpSpPr>
            <p:cNvPr id="465" name="Google Shape;465;p22"/>
            <p:cNvGrpSpPr/>
            <p:nvPr/>
          </p:nvGrpSpPr>
          <p:grpSpPr>
            <a:xfrm flipH="1">
              <a:off x="8972745" y="51"/>
              <a:ext cx="171845" cy="5177726"/>
              <a:chOff x="3865950" y="3358275"/>
              <a:chExt cx="134275" cy="502175"/>
            </a:xfrm>
          </p:grpSpPr>
          <p:sp>
            <p:nvSpPr>
              <p:cNvPr id="466" name="Google Shape;466;p22"/>
              <p:cNvSpPr/>
              <p:nvPr/>
            </p:nvSpPr>
            <p:spPr>
              <a:xfrm>
                <a:off x="3865950" y="3358275"/>
                <a:ext cx="44675" cy="502175"/>
              </a:xfrm>
              <a:custGeom>
                <a:avLst/>
                <a:gdLst/>
                <a:ahLst/>
                <a:cxnLst/>
                <a:rect l="l" t="t" r="r" b="b"/>
                <a:pathLst>
                  <a:path w="1787" h="20087" extrusionOk="0">
                    <a:moveTo>
                      <a:pt x="0" y="1"/>
                    </a:moveTo>
                    <a:lnTo>
                      <a:pt x="0" y="20087"/>
                    </a:lnTo>
                    <a:lnTo>
                      <a:pt x="1786" y="20087"/>
                    </a:lnTo>
                    <a:lnTo>
                      <a:pt x="178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7" name="Google Shape;467;p22"/>
              <p:cNvSpPr/>
              <p:nvPr/>
            </p:nvSpPr>
            <p:spPr>
              <a:xfrm>
                <a:off x="3955550" y="3358275"/>
                <a:ext cx="44675" cy="502175"/>
              </a:xfrm>
              <a:custGeom>
                <a:avLst/>
                <a:gdLst/>
                <a:ahLst/>
                <a:cxnLst/>
                <a:rect l="l" t="t" r="r" b="b"/>
                <a:pathLst>
                  <a:path w="1787" h="20087" extrusionOk="0">
                    <a:moveTo>
                      <a:pt x="0" y="1"/>
                    </a:moveTo>
                    <a:lnTo>
                      <a:pt x="0" y="20087"/>
                    </a:lnTo>
                    <a:lnTo>
                      <a:pt x="1786" y="20087"/>
                    </a:lnTo>
                    <a:lnTo>
                      <a:pt x="178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468" name="Google Shape;468;p22"/>
            <p:cNvSpPr/>
            <p:nvPr/>
          </p:nvSpPr>
          <p:spPr>
            <a:xfrm rot="-5400000">
              <a:off x="8340825" y="1733939"/>
              <a:ext cx="1070281" cy="535378"/>
            </a:xfrm>
            <a:custGeom>
              <a:avLst/>
              <a:gdLst/>
              <a:ahLst/>
              <a:cxnLst/>
              <a:rect l="l" t="t" r="r" b="b"/>
              <a:pathLst>
                <a:path w="40018" h="20016" extrusionOk="0">
                  <a:moveTo>
                    <a:pt x="20015" y="1"/>
                  </a:moveTo>
                  <a:cubicBezTo>
                    <a:pt x="8954" y="1"/>
                    <a:pt x="1" y="8954"/>
                    <a:pt x="1" y="20015"/>
                  </a:cubicBezTo>
                  <a:lnTo>
                    <a:pt x="40018" y="20015"/>
                  </a:lnTo>
                  <a:cubicBezTo>
                    <a:pt x="40018" y="8954"/>
                    <a:pt x="31076" y="1"/>
                    <a:pt x="200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469" name="Google Shape;469;p22"/>
            <p:cNvGrpSpPr/>
            <p:nvPr/>
          </p:nvGrpSpPr>
          <p:grpSpPr>
            <a:xfrm>
              <a:off x="8073393" y="0"/>
              <a:ext cx="1070267" cy="812719"/>
              <a:chOff x="7870335" y="12"/>
              <a:chExt cx="1273673" cy="967062"/>
            </a:xfrm>
          </p:grpSpPr>
          <p:sp>
            <p:nvSpPr>
              <p:cNvPr id="470" name="Google Shape;470;p22"/>
              <p:cNvSpPr/>
              <p:nvPr/>
            </p:nvSpPr>
            <p:spPr>
              <a:xfrm rot="10800000">
                <a:off x="7870335" y="12"/>
                <a:ext cx="1273673" cy="637059"/>
              </a:xfrm>
              <a:custGeom>
                <a:avLst/>
                <a:gdLst/>
                <a:ahLst/>
                <a:cxnLst/>
                <a:rect l="l" t="t" r="r" b="b"/>
                <a:pathLst>
                  <a:path w="40018" h="20016" extrusionOk="0">
                    <a:moveTo>
                      <a:pt x="20015" y="1"/>
                    </a:moveTo>
                    <a:cubicBezTo>
                      <a:pt x="8954" y="1"/>
                      <a:pt x="1" y="8954"/>
                      <a:pt x="1" y="20015"/>
                    </a:cubicBezTo>
                    <a:lnTo>
                      <a:pt x="40018" y="20015"/>
                    </a:lnTo>
                    <a:cubicBezTo>
                      <a:pt x="40018" y="8954"/>
                      <a:pt x="31076" y="1"/>
                      <a:pt x="200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1" name="Google Shape;471;p22"/>
              <p:cNvSpPr/>
              <p:nvPr/>
            </p:nvSpPr>
            <p:spPr>
              <a:xfrm rot="10800000">
                <a:off x="8501662" y="288783"/>
                <a:ext cx="342973" cy="342973"/>
              </a:xfrm>
              <a:custGeom>
                <a:avLst/>
                <a:gdLst/>
                <a:ahLst/>
                <a:cxnLst/>
                <a:rect l="l" t="t" r="r" b="b"/>
                <a:pathLst>
                  <a:path w="10776" h="10776" extrusionOk="0">
                    <a:moveTo>
                      <a:pt x="1" y="0"/>
                    </a:moveTo>
                    <a:cubicBezTo>
                      <a:pt x="1" y="5953"/>
                      <a:pt x="4823" y="10775"/>
                      <a:pt x="10776" y="10775"/>
                    </a:cubicBezTo>
                    <a:lnTo>
                      <a:pt x="1077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2" name="Google Shape;472;p22"/>
              <p:cNvSpPr/>
              <p:nvPr/>
            </p:nvSpPr>
            <p:spPr>
              <a:xfrm rot="10800000">
                <a:off x="8501662" y="624102"/>
                <a:ext cx="342973" cy="342973"/>
              </a:xfrm>
              <a:custGeom>
                <a:avLst/>
                <a:gdLst/>
                <a:ahLst/>
                <a:cxnLst/>
                <a:rect l="l" t="t" r="r" b="b"/>
                <a:pathLst>
                  <a:path w="10776" h="10776" extrusionOk="0">
                    <a:moveTo>
                      <a:pt x="1" y="0"/>
                    </a:moveTo>
                    <a:lnTo>
                      <a:pt x="1" y="10775"/>
                    </a:lnTo>
                    <a:lnTo>
                      <a:pt x="10776" y="10775"/>
                    </a:lnTo>
                    <a:cubicBezTo>
                      <a:pt x="10776" y="4822"/>
                      <a:pt x="5954" y="0"/>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473" name="Google Shape;473;p22"/>
          <p:cNvGrpSpPr/>
          <p:nvPr/>
        </p:nvGrpSpPr>
        <p:grpSpPr>
          <a:xfrm rot="-5400000">
            <a:off x="-2135074" y="2265941"/>
            <a:ext cx="4814904" cy="310114"/>
            <a:chOff x="0" y="123325"/>
            <a:chExt cx="7873922" cy="295600"/>
          </a:xfrm>
        </p:grpSpPr>
        <p:sp>
          <p:nvSpPr>
            <p:cNvPr id="474" name="Google Shape;474;p22"/>
            <p:cNvSpPr/>
            <p:nvPr/>
          </p:nvSpPr>
          <p:spPr>
            <a:xfrm>
              <a:off x="0" y="359675"/>
              <a:ext cx="7873922" cy="59250"/>
            </a:xfrm>
            <a:custGeom>
              <a:avLst/>
              <a:gdLst/>
              <a:ahLst/>
              <a:cxnLst/>
              <a:rect l="l" t="t" r="r" b="b"/>
              <a:pathLst>
                <a:path w="90119" h="2370" extrusionOk="0">
                  <a:moveTo>
                    <a:pt x="0" y="0"/>
                  </a:moveTo>
                  <a:lnTo>
                    <a:pt x="0" y="2370"/>
                  </a:lnTo>
                  <a:lnTo>
                    <a:pt x="90118" y="2370"/>
                  </a:lnTo>
                  <a:lnTo>
                    <a:pt x="9011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5" name="Google Shape;475;p22"/>
            <p:cNvSpPr/>
            <p:nvPr/>
          </p:nvSpPr>
          <p:spPr>
            <a:xfrm>
              <a:off x="0" y="241200"/>
              <a:ext cx="7873922" cy="59250"/>
            </a:xfrm>
            <a:custGeom>
              <a:avLst/>
              <a:gdLst/>
              <a:ahLst/>
              <a:cxnLst/>
              <a:rect l="l" t="t" r="r" b="b"/>
              <a:pathLst>
                <a:path w="90119" h="2370" extrusionOk="0">
                  <a:moveTo>
                    <a:pt x="0" y="1"/>
                  </a:moveTo>
                  <a:lnTo>
                    <a:pt x="0" y="2370"/>
                  </a:lnTo>
                  <a:lnTo>
                    <a:pt x="90118" y="2370"/>
                  </a:lnTo>
                  <a:lnTo>
                    <a:pt x="9011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6" name="Google Shape;476;p22"/>
            <p:cNvSpPr/>
            <p:nvPr/>
          </p:nvSpPr>
          <p:spPr>
            <a:xfrm>
              <a:off x="0" y="123325"/>
              <a:ext cx="7873922" cy="59250"/>
            </a:xfrm>
            <a:custGeom>
              <a:avLst/>
              <a:gdLst/>
              <a:ahLst/>
              <a:cxnLst/>
              <a:rect l="l" t="t" r="r" b="b"/>
              <a:pathLst>
                <a:path w="90119" h="2370" extrusionOk="0">
                  <a:moveTo>
                    <a:pt x="0" y="1"/>
                  </a:moveTo>
                  <a:lnTo>
                    <a:pt x="0" y="2370"/>
                  </a:lnTo>
                  <a:lnTo>
                    <a:pt x="90118" y="2370"/>
                  </a:lnTo>
                  <a:lnTo>
                    <a:pt x="9011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77" name="Google Shape;477;p22"/>
          <p:cNvGrpSpPr/>
          <p:nvPr/>
        </p:nvGrpSpPr>
        <p:grpSpPr>
          <a:xfrm>
            <a:off x="0" y="3998233"/>
            <a:ext cx="572676" cy="1145273"/>
            <a:chOff x="0" y="58"/>
            <a:chExt cx="572676" cy="1145273"/>
          </a:xfrm>
        </p:grpSpPr>
        <p:sp>
          <p:nvSpPr>
            <p:cNvPr id="478" name="Google Shape;478;p22"/>
            <p:cNvSpPr/>
            <p:nvPr/>
          </p:nvSpPr>
          <p:spPr>
            <a:xfrm>
              <a:off x="0" y="572656"/>
              <a:ext cx="572676" cy="572676"/>
            </a:xfrm>
            <a:custGeom>
              <a:avLst/>
              <a:gdLst/>
              <a:ahLst/>
              <a:cxnLst/>
              <a:rect l="l" t="t" r="r" b="b"/>
              <a:pathLst>
                <a:path w="29470" h="29470" extrusionOk="0">
                  <a:moveTo>
                    <a:pt x="1" y="0"/>
                  </a:moveTo>
                  <a:lnTo>
                    <a:pt x="1" y="29469"/>
                  </a:lnTo>
                  <a:cubicBezTo>
                    <a:pt x="16276" y="29469"/>
                    <a:pt x="29470" y="16276"/>
                    <a:pt x="2947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9" name="Google Shape;479;p22"/>
            <p:cNvSpPr/>
            <p:nvPr/>
          </p:nvSpPr>
          <p:spPr>
            <a:xfrm>
              <a:off x="0" y="286396"/>
              <a:ext cx="572676" cy="286280"/>
            </a:xfrm>
            <a:custGeom>
              <a:avLst/>
              <a:gdLst/>
              <a:ahLst/>
              <a:cxnLst/>
              <a:rect l="l" t="t" r="r" b="b"/>
              <a:pathLst>
                <a:path w="29470" h="14732" extrusionOk="0">
                  <a:moveTo>
                    <a:pt x="14739" y="1"/>
                  </a:moveTo>
                  <a:cubicBezTo>
                    <a:pt x="6593" y="1"/>
                    <a:pt x="1" y="6602"/>
                    <a:pt x="1" y="14731"/>
                  </a:cubicBezTo>
                  <a:lnTo>
                    <a:pt x="29470" y="14731"/>
                  </a:lnTo>
                  <a:lnTo>
                    <a:pt x="29470" y="14347"/>
                  </a:lnTo>
                  <a:cubicBezTo>
                    <a:pt x="29260" y="6393"/>
                    <a:pt x="22746" y="1"/>
                    <a:pt x="147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0" name="Google Shape;480;p22"/>
            <p:cNvSpPr/>
            <p:nvPr/>
          </p:nvSpPr>
          <p:spPr>
            <a:xfrm>
              <a:off x="117936" y="115196"/>
              <a:ext cx="336824" cy="168344"/>
            </a:xfrm>
            <a:custGeom>
              <a:avLst/>
              <a:gdLst/>
              <a:ahLst/>
              <a:cxnLst/>
              <a:rect l="l" t="t" r="r" b="b"/>
              <a:pathLst>
                <a:path w="17333" h="8663" extrusionOk="0">
                  <a:moveTo>
                    <a:pt x="0" y="1"/>
                  </a:moveTo>
                  <a:lnTo>
                    <a:pt x="0" y="219"/>
                  </a:lnTo>
                  <a:cubicBezTo>
                    <a:pt x="122" y="4899"/>
                    <a:pt x="3955" y="8663"/>
                    <a:pt x="8670" y="8663"/>
                  </a:cubicBezTo>
                  <a:cubicBezTo>
                    <a:pt x="13455" y="8663"/>
                    <a:pt x="17332" y="4777"/>
                    <a:pt x="173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1" name="Google Shape;481;p22"/>
            <p:cNvSpPr/>
            <p:nvPr/>
          </p:nvSpPr>
          <p:spPr>
            <a:xfrm>
              <a:off x="168499" y="58"/>
              <a:ext cx="235522" cy="207559"/>
            </a:xfrm>
            <a:custGeom>
              <a:avLst/>
              <a:gdLst/>
              <a:ahLst/>
              <a:cxnLst/>
              <a:rect l="l" t="t" r="r" b="b"/>
              <a:pathLst>
                <a:path w="12120" h="10681" extrusionOk="0">
                  <a:moveTo>
                    <a:pt x="6057" y="1"/>
                  </a:moveTo>
                  <a:cubicBezTo>
                    <a:pt x="5376" y="1"/>
                    <a:pt x="4684" y="131"/>
                    <a:pt x="4017" y="407"/>
                  </a:cubicBezTo>
                  <a:cubicBezTo>
                    <a:pt x="1292" y="1534"/>
                    <a:pt x="0" y="4660"/>
                    <a:pt x="1126" y="7384"/>
                  </a:cubicBezTo>
                  <a:cubicBezTo>
                    <a:pt x="1983" y="9440"/>
                    <a:pt x="3970" y="10681"/>
                    <a:pt x="6064" y="10681"/>
                  </a:cubicBezTo>
                  <a:cubicBezTo>
                    <a:pt x="6744" y="10681"/>
                    <a:pt x="7435" y="10550"/>
                    <a:pt x="8103" y="10274"/>
                  </a:cubicBezTo>
                  <a:cubicBezTo>
                    <a:pt x="10827" y="9139"/>
                    <a:pt x="12119" y="6022"/>
                    <a:pt x="10993" y="3298"/>
                  </a:cubicBezTo>
                  <a:cubicBezTo>
                    <a:pt x="10143" y="1241"/>
                    <a:pt x="8153" y="1"/>
                    <a:pt x="60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2" name="Google Shape;482;p22"/>
            <p:cNvSpPr/>
            <p:nvPr/>
          </p:nvSpPr>
          <p:spPr>
            <a:xfrm>
              <a:off x="135736" y="316089"/>
              <a:ext cx="301379" cy="150699"/>
            </a:xfrm>
            <a:custGeom>
              <a:avLst/>
              <a:gdLst/>
              <a:ahLst/>
              <a:cxnLst/>
              <a:rect l="l" t="t" r="r" b="b"/>
              <a:pathLst>
                <a:path w="15509" h="7755" extrusionOk="0">
                  <a:moveTo>
                    <a:pt x="7754" y="1"/>
                  </a:moveTo>
                  <a:lnTo>
                    <a:pt x="1" y="7755"/>
                  </a:lnTo>
                  <a:lnTo>
                    <a:pt x="15508" y="7755"/>
                  </a:lnTo>
                  <a:lnTo>
                    <a:pt x="775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3" name="Google Shape;483;p22"/>
            <p:cNvSpPr/>
            <p:nvPr/>
          </p:nvSpPr>
          <p:spPr>
            <a:xfrm>
              <a:off x="135736" y="466768"/>
              <a:ext cx="301379" cy="150699"/>
            </a:xfrm>
            <a:custGeom>
              <a:avLst/>
              <a:gdLst/>
              <a:ahLst/>
              <a:cxnLst/>
              <a:rect l="l" t="t" r="r" b="b"/>
              <a:pathLst>
                <a:path w="15509" h="7755" extrusionOk="0">
                  <a:moveTo>
                    <a:pt x="7754" y="1"/>
                  </a:moveTo>
                  <a:lnTo>
                    <a:pt x="1" y="7754"/>
                  </a:lnTo>
                  <a:lnTo>
                    <a:pt x="15508" y="7754"/>
                  </a:lnTo>
                  <a:lnTo>
                    <a:pt x="77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4" name="Google Shape;484;p22"/>
            <p:cNvSpPr/>
            <p:nvPr/>
          </p:nvSpPr>
          <p:spPr>
            <a:xfrm>
              <a:off x="135736" y="617448"/>
              <a:ext cx="301379" cy="150854"/>
            </a:xfrm>
            <a:custGeom>
              <a:avLst/>
              <a:gdLst/>
              <a:ahLst/>
              <a:cxnLst/>
              <a:rect l="l" t="t" r="r" b="b"/>
              <a:pathLst>
                <a:path w="15509" h="7763" extrusionOk="0">
                  <a:moveTo>
                    <a:pt x="7754" y="0"/>
                  </a:moveTo>
                  <a:lnTo>
                    <a:pt x="1" y="7763"/>
                  </a:lnTo>
                  <a:lnTo>
                    <a:pt x="15508" y="7763"/>
                  </a:lnTo>
                  <a:lnTo>
                    <a:pt x="775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5" name="Google Shape;485;p22"/>
            <p:cNvSpPr/>
            <p:nvPr/>
          </p:nvSpPr>
          <p:spPr>
            <a:xfrm>
              <a:off x="135736" y="768283"/>
              <a:ext cx="301379" cy="150699"/>
            </a:xfrm>
            <a:custGeom>
              <a:avLst/>
              <a:gdLst/>
              <a:ahLst/>
              <a:cxnLst/>
              <a:rect l="l" t="t" r="r" b="b"/>
              <a:pathLst>
                <a:path w="15509" h="7755" extrusionOk="0">
                  <a:moveTo>
                    <a:pt x="7754" y="1"/>
                  </a:moveTo>
                  <a:lnTo>
                    <a:pt x="1" y="7754"/>
                  </a:lnTo>
                  <a:lnTo>
                    <a:pt x="15508" y="7754"/>
                  </a:lnTo>
                  <a:lnTo>
                    <a:pt x="77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86" name="Google Shape;486;p22"/>
          <p:cNvGrpSpPr/>
          <p:nvPr/>
        </p:nvGrpSpPr>
        <p:grpSpPr>
          <a:xfrm>
            <a:off x="-10" y="-5"/>
            <a:ext cx="1070327" cy="535017"/>
            <a:chOff x="8076415" y="10"/>
            <a:chExt cx="1070327" cy="535017"/>
          </a:xfrm>
        </p:grpSpPr>
        <p:sp>
          <p:nvSpPr>
            <p:cNvPr id="487" name="Google Shape;487;p22"/>
            <p:cNvSpPr/>
            <p:nvPr/>
          </p:nvSpPr>
          <p:spPr>
            <a:xfrm rot="10800000">
              <a:off x="8610540" y="10"/>
              <a:ext cx="535337" cy="535017"/>
            </a:xfrm>
            <a:custGeom>
              <a:avLst/>
              <a:gdLst/>
              <a:ahLst/>
              <a:cxnLst/>
              <a:rect l="l" t="t" r="r" b="b"/>
              <a:pathLst>
                <a:path w="20099" h="20087" extrusionOk="0">
                  <a:moveTo>
                    <a:pt x="1" y="0"/>
                  </a:moveTo>
                  <a:lnTo>
                    <a:pt x="1" y="20086"/>
                  </a:lnTo>
                  <a:lnTo>
                    <a:pt x="2009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8" name="Google Shape;488;p22"/>
            <p:cNvSpPr/>
            <p:nvPr/>
          </p:nvSpPr>
          <p:spPr>
            <a:xfrm rot="10800000">
              <a:off x="8076415" y="10"/>
              <a:ext cx="1070327" cy="535017"/>
            </a:xfrm>
            <a:custGeom>
              <a:avLst/>
              <a:gdLst/>
              <a:ahLst/>
              <a:cxnLst/>
              <a:rect l="l" t="t" r="r" b="b"/>
              <a:pathLst>
                <a:path w="40185" h="20087" extrusionOk="0">
                  <a:moveTo>
                    <a:pt x="20098" y="0"/>
                  </a:moveTo>
                  <a:lnTo>
                    <a:pt x="1" y="20086"/>
                  </a:lnTo>
                  <a:lnTo>
                    <a:pt x="40184" y="20086"/>
                  </a:lnTo>
                  <a:lnTo>
                    <a:pt x="2009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9" name="Google Shape;489;p22"/>
            <p:cNvSpPr/>
            <p:nvPr/>
          </p:nvSpPr>
          <p:spPr>
            <a:xfrm rot="10800000">
              <a:off x="8101512" y="256956"/>
              <a:ext cx="206444" cy="188057"/>
            </a:xfrm>
            <a:custGeom>
              <a:avLst/>
              <a:gdLst/>
              <a:ahLst/>
              <a:cxnLst/>
              <a:rect l="l" t="t" r="r" b="b"/>
              <a:pathLst>
                <a:path w="11598" h="10565" extrusionOk="0">
                  <a:moveTo>
                    <a:pt x="5794" y="1"/>
                  </a:moveTo>
                  <a:cubicBezTo>
                    <a:pt x="4441" y="1"/>
                    <a:pt x="3090" y="519"/>
                    <a:pt x="2060" y="1555"/>
                  </a:cubicBezTo>
                  <a:cubicBezTo>
                    <a:pt x="0" y="3614"/>
                    <a:pt x="0" y="6960"/>
                    <a:pt x="2060" y="9020"/>
                  </a:cubicBezTo>
                  <a:cubicBezTo>
                    <a:pt x="3090" y="10050"/>
                    <a:pt x="4441" y="10565"/>
                    <a:pt x="5794" y="10565"/>
                  </a:cubicBezTo>
                  <a:cubicBezTo>
                    <a:pt x="7147" y="10565"/>
                    <a:pt x="8501" y="10050"/>
                    <a:pt x="9537" y="9020"/>
                  </a:cubicBezTo>
                  <a:cubicBezTo>
                    <a:pt x="11597" y="6960"/>
                    <a:pt x="11597" y="3614"/>
                    <a:pt x="9537" y="1555"/>
                  </a:cubicBezTo>
                  <a:cubicBezTo>
                    <a:pt x="8501" y="519"/>
                    <a:pt x="7147" y="1"/>
                    <a:pt x="57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490" name="Google Shape;490;p22"/>
          <p:cNvSpPr/>
          <p:nvPr/>
        </p:nvSpPr>
        <p:spPr>
          <a:xfrm>
            <a:off x="8419075" y="521400"/>
            <a:ext cx="735000" cy="367175"/>
          </a:xfrm>
          <a:custGeom>
            <a:avLst/>
            <a:gdLst/>
            <a:ahLst/>
            <a:cxnLst/>
            <a:rect l="l" t="t" r="r" b="b"/>
            <a:pathLst>
              <a:path w="29400" h="14687" extrusionOk="0">
                <a:moveTo>
                  <a:pt x="0" y="0"/>
                </a:moveTo>
                <a:cubicBezTo>
                  <a:pt x="0" y="8112"/>
                  <a:pt x="6584" y="14687"/>
                  <a:pt x="14704" y="14687"/>
                </a:cubicBezTo>
                <a:lnTo>
                  <a:pt x="29399" y="14687"/>
                </a:lnTo>
                <a:cubicBezTo>
                  <a:pt x="29399" y="6566"/>
                  <a:pt x="22824" y="0"/>
                  <a:pt x="1470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1" name="Google Shape;491;p22"/>
          <p:cNvSpPr/>
          <p:nvPr/>
        </p:nvSpPr>
        <p:spPr>
          <a:xfrm>
            <a:off x="8419075" y="154000"/>
            <a:ext cx="735000" cy="367425"/>
          </a:xfrm>
          <a:custGeom>
            <a:avLst/>
            <a:gdLst/>
            <a:ahLst/>
            <a:cxnLst/>
            <a:rect l="l" t="t" r="r" b="b"/>
            <a:pathLst>
              <a:path w="29400" h="14697" extrusionOk="0">
                <a:moveTo>
                  <a:pt x="0" y="1"/>
                </a:moveTo>
                <a:cubicBezTo>
                  <a:pt x="0" y="8113"/>
                  <a:pt x="6584" y="14696"/>
                  <a:pt x="14704" y="14696"/>
                </a:cubicBezTo>
                <a:lnTo>
                  <a:pt x="29399" y="14696"/>
                </a:lnTo>
                <a:cubicBezTo>
                  <a:pt x="29399" y="6576"/>
                  <a:pt x="22824" y="1"/>
                  <a:pt x="147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mc:AlternateContent xmlns:mc="http://schemas.openxmlformats.org/markup-compatibility/2006">
    <mc:Choice xmlns:p14="http://schemas.microsoft.com/office/powerpoint/2010/main" Requires="p14">
      <p:transition spd="med" p14:dur="750">
        <p:wipe/>
      </p:transition>
    </mc:Choice>
    <mc:Fallback>
      <p:transition spd="med">
        <p:wip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hanks">
  <p:cSld name="BLANK_1_1_1_1_1_1_2">
    <p:spTree>
      <p:nvGrpSpPr>
        <p:cNvPr id="492" name="Shape 492"/>
        <p:cNvGrpSpPr/>
        <p:nvPr/>
      </p:nvGrpSpPr>
      <p:grpSpPr>
        <a:xfrm>
          <a:off x="0" y="0"/>
          <a:ext cx="0" cy="0"/>
          <a:chOff x="0" y="0"/>
          <a:chExt cx="0" cy="0"/>
        </a:xfrm>
      </p:grpSpPr>
      <p:sp>
        <p:nvSpPr>
          <p:cNvPr id="493" name="Google Shape;493;p23"/>
          <p:cNvSpPr txBox="1"/>
          <p:nvPr>
            <p:ph type="ctrTitle"/>
          </p:nvPr>
        </p:nvSpPr>
        <p:spPr>
          <a:xfrm>
            <a:off x="712181" y="517425"/>
            <a:ext cx="4284000" cy="997800"/>
          </a:xfrm>
          <a:prstGeom prst="rect">
            <a:avLst/>
          </a:prstGeom>
        </p:spPr>
        <p:txBody>
          <a:bodyPr spcFirstLastPara="1" wrap="square" lIns="91425" tIns="91425" rIns="91425" bIns="91425" anchor="t" anchorCtr="0">
            <a:noAutofit/>
          </a:bodyPr>
          <a:lstStyle>
            <a:lvl1pPr lvl="0" algn="l" rtl="0">
              <a:spcBef>
                <a:spcPts val="0"/>
              </a:spcBef>
              <a:spcAft>
                <a:spcPts val="0"/>
              </a:spcAft>
              <a:buSzPts val="5200"/>
              <a:buNone/>
              <a:defRPr sz="60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p:txBody>
      </p:sp>
      <p:sp>
        <p:nvSpPr>
          <p:cNvPr id="494" name="Google Shape;494;p23"/>
          <p:cNvSpPr txBox="1"/>
          <p:nvPr>
            <p:ph type="subTitle" idx="1"/>
          </p:nvPr>
        </p:nvSpPr>
        <p:spPr>
          <a:xfrm>
            <a:off x="712181" y="1555075"/>
            <a:ext cx="3513600" cy="99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p:txBody>
      </p:sp>
      <p:sp>
        <p:nvSpPr>
          <p:cNvPr id="495" name="Google Shape;495;p23"/>
          <p:cNvSpPr txBox="1"/>
          <p:nvPr/>
        </p:nvSpPr>
        <p:spPr>
          <a:xfrm>
            <a:off x="718650" y="3115925"/>
            <a:ext cx="4201500" cy="6156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GB" sz="1000">
                <a:solidFill>
                  <a:schemeClr val="dk1"/>
                </a:solidFill>
                <a:latin typeface="Albert Sans"/>
                <a:ea typeface="Albert Sans"/>
                <a:cs typeface="Albert Sans"/>
                <a:sym typeface="Albert Sans"/>
              </a:rPr>
              <a:t>CREDITS: This presentation template was created by </a:t>
            </a:r>
            <a:r>
              <a:rPr lang="en-GB" sz="1000" b="1" u="sng">
                <a:solidFill>
                  <a:schemeClr val="dk1"/>
                </a:solidFill>
                <a:latin typeface="Albert Sans"/>
                <a:ea typeface="Albert Sans"/>
                <a:cs typeface="Albert Sans"/>
                <a:sym typeface="Albert Sans"/>
                <a:hlinkClick r:id="rId2"/>
              </a:rPr>
              <a:t>Slidesgo</a:t>
            </a:r>
            <a:r>
              <a:rPr lang="en-GB" sz="1000" u="sng">
                <a:solidFill>
                  <a:schemeClr val="dk1"/>
                </a:solidFill>
                <a:latin typeface="Albert Sans"/>
                <a:ea typeface="Albert Sans"/>
                <a:cs typeface="Albert Sans"/>
                <a:sym typeface="Albert Sans"/>
              </a:rPr>
              <a:t>,</a:t>
            </a:r>
            <a:r>
              <a:rPr lang="en-GB" sz="1000">
                <a:solidFill>
                  <a:schemeClr val="dk1"/>
                </a:solidFill>
                <a:latin typeface="Albert Sans"/>
                <a:ea typeface="Albert Sans"/>
                <a:cs typeface="Albert Sans"/>
                <a:sym typeface="Albert Sans"/>
              </a:rPr>
              <a:t> including icons by </a:t>
            </a:r>
            <a:r>
              <a:rPr lang="en-GB" sz="1000" b="1" u="sng">
                <a:solidFill>
                  <a:schemeClr val="dk1"/>
                </a:solidFill>
                <a:latin typeface="Albert Sans"/>
                <a:ea typeface="Albert Sans"/>
                <a:cs typeface="Albert Sans"/>
                <a:sym typeface="Albert Sans"/>
                <a:hlinkClick r:id="rId3"/>
              </a:rPr>
              <a:t>Flaticon</a:t>
            </a:r>
            <a:r>
              <a:rPr lang="en-GB" sz="1000">
                <a:solidFill>
                  <a:schemeClr val="dk1"/>
                </a:solidFill>
                <a:latin typeface="Albert Sans"/>
                <a:ea typeface="Albert Sans"/>
                <a:cs typeface="Albert Sans"/>
                <a:sym typeface="Albert Sans"/>
              </a:rPr>
              <a:t> and infographics &amp; images by </a:t>
            </a:r>
            <a:r>
              <a:rPr lang="en-GB" sz="1000" b="1" u="sng">
                <a:solidFill>
                  <a:schemeClr val="dk1"/>
                </a:solidFill>
                <a:latin typeface="Albert Sans"/>
                <a:ea typeface="Albert Sans"/>
                <a:cs typeface="Albert Sans"/>
                <a:sym typeface="Albert Sans"/>
                <a:hlinkClick r:id="rId4"/>
              </a:rPr>
              <a:t>Freepik</a:t>
            </a:r>
            <a:endParaRPr sz="1000" b="1" u="sng">
              <a:solidFill>
                <a:schemeClr val="dk1"/>
              </a:solidFill>
              <a:highlight>
                <a:srgbClr val="DFDEFC"/>
              </a:highlight>
              <a:latin typeface="Albert Sans"/>
              <a:ea typeface="Albert Sans"/>
              <a:cs typeface="Albert Sans"/>
              <a:sym typeface="Albert Sans"/>
            </a:endParaRPr>
          </a:p>
        </p:txBody>
      </p:sp>
    </p:spTree>
  </p:cSld>
  <p:clrMapOvr>
    <a:masterClrMapping/>
  </p:clrMapOvr>
  <mc:AlternateContent xmlns:mc="http://schemas.openxmlformats.org/markup-compatibility/2006">
    <mc:Choice xmlns:p14="http://schemas.microsoft.com/office/powerpoint/2010/main" Requires="p14">
      <p:transition spd="med" p14:dur="750">
        <p:wipe/>
      </p:transition>
    </mc:Choice>
    <mc:Fallback>
      <p:transition spd="med">
        <p:wip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496" name="Shape 496"/>
        <p:cNvGrpSpPr/>
        <p:nvPr/>
      </p:nvGrpSpPr>
      <p:grpSpPr>
        <a:xfrm>
          <a:off x="0" y="0"/>
          <a:ext cx="0" cy="0"/>
          <a:chOff x="0" y="0"/>
          <a:chExt cx="0" cy="0"/>
        </a:xfrm>
      </p:grpSpPr>
      <p:grpSp>
        <p:nvGrpSpPr>
          <p:cNvPr id="497" name="Google Shape;497;p24"/>
          <p:cNvGrpSpPr/>
          <p:nvPr/>
        </p:nvGrpSpPr>
        <p:grpSpPr>
          <a:xfrm>
            <a:off x="468532" y="-8"/>
            <a:ext cx="8692919" cy="5146501"/>
            <a:chOff x="590532" y="846675"/>
            <a:chExt cx="6791343" cy="4020704"/>
          </a:xfrm>
        </p:grpSpPr>
        <p:sp>
          <p:nvSpPr>
            <p:cNvPr id="498" name="Google Shape;498;p24"/>
            <p:cNvSpPr/>
            <p:nvPr/>
          </p:nvSpPr>
          <p:spPr>
            <a:xfrm>
              <a:off x="5664807" y="958350"/>
              <a:ext cx="612300" cy="612600"/>
            </a:xfrm>
            <a:custGeom>
              <a:avLst/>
              <a:gdLst/>
              <a:ahLst/>
              <a:cxnLst/>
              <a:rect l="l" t="t" r="r" b="b"/>
              <a:pathLst>
                <a:path w="24492" h="24504" extrusionOk="0">
                  <a:moveTo>
                    <a:pt x="12252" y="4120"/>
                  </a:moveTo>
                  <a:cubicBezTo>
                    <a:pt x="16741" y="4120"/>
                    <a:pt x="20372" y="7751"/>
                    <a:pt x="20372" y="12252"/>
                  </a:cubicBezTo>
                  <a:cubicBezTo>
                    <a:pt x="20372" y="16741"/>
                    <a:pt x="16729" y="20372"/>
                    <a:pt x="12252" y="20372"/>
                  </a:cubicBezTo>
                  <a:cubicBezTo>
                    <a:pt x="7751" y="20372"/>
                    <a:pt x="4120" y="16741"/>
                    <a:pt x="4120" y="12252"/>
                  </a:cubicBezTo>
                  <a:cubicBezTo>
                    <a:pt x="4132" y="7775"/>
                    <a:pt x="7763" y="4120"/>
                    <a:pt x="12252" y="4120"/>
                  </a:cubicBezTo>
                  <a:close/>
                  <a:moveTo>
                    <a:pt x="12252" y="0"/>
                  </a:moveTo>
                  <a:cubicBezTo>
                    <a:pt x="5489" y="0"/>
                    <a:pt x="1" y="5477"/>
                    <a:pt x="1" y="12252"/>
                  </a:cubicBezTo>
                  <a:cubicBezTo>
                    <a:pt x="12" y="19003"/>
                    <a:pt x="5489" y="24503"/>
                    <a:pt x="12252" y="24503"/>
                  </a:cubicBezTo>
                  <a:cubicBezTo>
                    <a:pt x="19003" y="24503"/>
                    <a:pt x="24492" y="19015"/>
                    <a:pt x="24492" y="12252"/>
                  </a:cubicBezTo>
                  <a:cubicBezTo>
                    <a:pt x="24492" y="5489"/>
                    <a:pt x="19015" y="0"/>
                    <a:pt x="122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9" name="Google Shape;499;p24"/>
            <p:cNvSpPr/>
            <p:nvPr/>
          </p:nvSpPr>
          <p:spPr>
            <a:xfrm>
              <a:off x="5821682" y="1115200"/>
              <a:ext cx="298575" cy="298575"/>
            </a:xfrm>
            <a:custGeom>
              <a:avLst/>
              <a:gdLst/>
              <a:ahLst/>
              <a:cxnLst/>
              <a:rect l="l" t="t" r="r" b="b"/>
              <a:pathLst>
                <a:path w="11943" h="11943" extrusionOk="0">
                  <a:moveTo>
                    <a:pt x="5965" y="1"/>
                  </a:moveTo>
                  <a:cubicBezTo>
                    <a:pt x="2679" y="1"/>
                    <a:pt x="0" y="2680"/>
                    <a:pt x="0" y="5978"/>
                  </a:cubicBezTo>
                  <a:cubicBezTo>
                    <a:pt x="0" y="9276"/>
                    <a:pt x="2679" y="11943"/>
                    <a:pt x="5965" y="11943"/>
                  </a:cubicBezTo>
                  <a:cubicBezTo>
                    <a:pt x="9263" y="11943"/>
                    <a:pt x="11942" y="9276"/>
                    <a:pt x="11942" y="5978"/>
                  </a:cubicBezTo>
                  <a:cubicBezTo>
                    <a:pt x="11942" y="2680"/>
                    <a:pt x="9263" y="1"/>
                    <a:pt x="596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0" name="Google Shape;500;p24"/>
            <p:cNvSpPr/>
            <p:nvPr/>
          </p:nvSpPr>
          <p:spPr>
            <a:xfrm>
              <a:off x="4368105" y="3861042"/>
              <a:ext cx="59250" cy="1003997"/>
            </a:xfrm>
            <a:custGeom>
              <a:avLst/>
              <a:gdLst/>
              <a:ahLst/>
              <a:cxnLst/>
              <a:rect l="l" t="t" r="r" b="b"/>
              <a:pathLst>
                <a:path w="2370" h="80368" extrusionOk="0">
                  <a:moveTo>
                    <a:pt x="0" y="0"/>
                  </a:moveTo>
                  <a:lnTo>
                    <a:pt x="0" y="80367"/>
                  </a:lnTo>
                  <a:lnTo>
                    <a:pt x="2370" y="80367"/>
                  </a:lnTo>
                  <a:lnTo>
                    <a:pt x="237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1" name="Google Shape;501;p24"/>
            <p:cNvSpPr/>
            <p:nvPr/>
          </p:nvSpPr>
          <p:spPr>
            <a:xfrm>
              <a:off x="4486554" y="3861042"/>
              <a:ext cx="58975" cy="1003997"/>
            </a:xfrm>
            <a:custGeom>
              <a:avLst/>
              <a:gdLst/>
              <a:ahLst/>
              <a:cxnLst/>
              <a:rect l="l" t="t" r="r" b="b"/>
              <a:pathLst>
                <a:path w="2359" h="80368" extrusionOk="0">
                  <a:moveTo>
                    <a:pt x="1" y="0"/>
                  </a:moveTo>
                  <a:lnTo>
                    <a:pt x="1" y="80367"/>
                  </a:lnTo>
                  <a:lnTo>
                    <a:pt x="2358" y="80367"/>
                  </a:lnTo>
                  <a:lnTo>
                    <a:pt x="235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2" name="Google Shape;502;p24"/>
            <p:cNvSpPr/>
            <p:nvPr/>
          </p:nvSpPr>
          <p:spPr>
            <a:xfrm>
              <a:off x="4604428" y="3861042"/>
              <a:ext cx="58975" cy="1003997"/>
            </a:xfrm>
            <a:custGeom>
              <a:avLst/>
              <a:gdLst/>
              <a:ahLst/>
              <a:cxnLst/>
              <a:rect l="l" t="t" r="r" b="b"/>
              <a:pathLst>
                <a:path w="2359" h="80368" extrusionOk="0">
                  <a:moveTo>
                    <a:pt x="1" y="0"/>
                  </a:moveTo>
                  <a:lnTo>
                    <a:pt x="1" y="80367"/>
                  </a:lnTo>
                  <a:lnTo>
                    <a:pt x="2358" y="80367"/>
                  </a:lnTo>
                  <a:lnTo>
                    <a:pt x="235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3" name="Google Shape;503;p24"/>
            <p:cNvSpPr/>
            <p:nvPr/>
          </p:nvSpPr>
          <p:spPr>
            <a:xfrm>
              <a:off x="4722601" y="3861042"/>
              <a:ext cx="59250" cy="1003997"/>
            </a:xfrm>
            <a:custGeom>
              <a:avLst/>
              <a:gdLst/>
              <a:ahLst/>
              <a:cxnLst/>
              <a:rect l="l" t="t" r="r" b="b"/>
              <a:pathLst>
                <a:path w="2370" h="80368" extrusionOk="0">
                  <a:moveTo>
                    <a:pt x="1" y="0"/>
                  </a:moveTo>
                  <a:lnTo>
                    <a:pt x="1" y="80367"/>
                  </a:lnTo>
                  <a:lnTo>
                    <a:pt x="2370" y="80367"/>
                  </a:lnTo>
                  <a:lnTo>
                    <a:pt x="237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4" name="Google Shape;504;p24"/>
            <p:cNvSpPr/>
            <p:nvPr/>
          </p:nvSpPr>
          <p:spPr>
            <a:xfrm>
              <a:off x="4841075" y="3861042"/>
              <a:ext cx="58950" cy="1003997"/>
            </a:xfrm>
            <a:custGeom>
              <a:avLst/>
              <a:gdLst/>
              <a:ahLst/>
              <a:cxnLst/>
              <a:rect l="l" t="t" r="r" b="b"/>
              <a:pathLst>
                <a:path w="2358" h="80368" extrusionOk="0">
                  <a:moveTo>
                    <a:pt x="0" y="0"/>
                  </a:moveTo>
                  <a:lnTo>
                    <a:pt x="0" y="80367"/>
                  </a:lnTo>
                  <a:lnTo>
                    <a:pt x="2358" y="80367"/>
                  </a:lnTo>
                  <a:lnTo>
                    <a:pt x="235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5" name="Google Shape;505;p24"/>
            <p:cNvSpPr/>
            <p:nvPr/>
          </p:nvSpPr>
          <p:spPr>
            <a:xfrm>
              <a:off x="4958949" y="3861042"/>
              <a:ext cx="59250" cy="1003997"/>
            </a:xfrm>
            <a:custGeom>
              <a:avLst/>
              <a:gdLst/>
              <a:ahLst/>
              <a:cxnLst/>
              <a:rect l="l" t="t" r="r" b="b"/>
              <a:pathLst>
                <a:path w="2370" h="80368" extrusionOk="0">
                  <a:moveTo>
                    <a:pt x="0" y="0"/>
                  </a:moveTo>
                  <a:lnTo>
                    <a:pt x="0" y="80367"/>
                  </a:lnTo>
                  <a:lnTo>
                    <a:pt x="2369" y="80367"/>
                  </a:lnTo>
                  <a:lnTo>
                    <a:pt x="236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6" name="Google Shape;506;p24"/>
            <p:cNvSpPr/>
            <p:nvPr/>
          </p:nvSpPr>
          <p:spPr>
            <a:xfrm>
              <a:off x="5077098" y="3861042"/>
              <a:ext cx="59275" cy="1003997"/>
            </a:xfrm>
            <a:custGeom>
              <a:avLst/>
              <a:gdLst/>
              <a:ahLst/>
              <a:cxnLst/>
              <a:rect l="l" t="t" r="r" b="b"/>
              <a:pathLst>
                <a:path w="2371" h="80368" extrusionOk="0">
                  <a:moveTo>
                    <a:pt x="1" y="0"/>
                  </a:moveTo>
                  <a:lnTo>
                    <a:pt x="1" y="80367"/>
                  </a:lnTo>
                  <a:lnTo>
                    <a:pt x="2370" y="80367"/>
                  </a:lnTo>
                  <a:lnTo>
                    <a:pt x="237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7" name="Google Shape;507;p24"/>
            <p:cNvSpPr/>
            <p:nvPr/>
          </p:nvSpPr>
          <p:spPr>
            <a:xfrm>
              <a:off x="5195572" y="3861042"/>
              <a:ext cx="59250" cy="1003997"/>
            </a:xfrm>
            <a:custGeom>
              <a:avLst/>
              <a:gdLst/>
              <a:ahLst/>
              <a:cxnLst/>
              <a:rect l="l" t="t" r="r" b="b"/>
              <a:pathLst>
                <a:path w="2370" h="80368" extrusionOk="0">
                  <a:moveTo>
                    <a:pt x="1" y="0"/>
                  </a:moveTo>
                  <a:lnTo>
                    <a:pt x="1" y="80367"/>
                  </a:lnTo>
                  <a:lnTo>
                    <a:pt x="2370" y="80367"/>
                  </a:lnTo>
                  <a:lnTo>
                    <a:pt x="237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8" name="Google Shape;508;p24"/>
            <p:cNvSpPr/>
            <p:nvPr/>
          </p:nvSpPr>
          <p:spPr>
            <a:xfrm>
              <a:off x="5318340" y="3861042"/>
              <a:ext cx="59250" cy="1003997"/>
            </a:xfrm>
            <a:custGeom>
              <a:avLst/>
              <a:gdLst/>
              <a:ahLst/>
              <a:cxnLst/>
              <a:rect l="l" t="t" r="r" b="b"/>
              <a:pathLst>
                <a:path w="2370" h="80368" extrusionOk="0">
                  <a:moveTo>
                    <a:pt x="0" y="0"/>
                  </a:moveTo>
                  <a:lnTo>
                    <a:pt x="0" y="80367"/>
                  </a:lnTo>
                  <a:lnTo>
                    <a:pt x="2370" y="80367"/>
                  </a:lnTo>
                  <a:lnTo>
                    <a:pt x="237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9" name="Google Shape;509;p24"/>
            <p:cNvSpPr/>
            <p:nvPr/>
          </p:nvSpPr>
          <p:spPr>
            <a:xfrm>
              <a:off x="4368100" y="3360837"/>
              <a:ext cx="1004600" cy="502175"/>
            </a:xfrm>
            <a:custGeom>
              <a:avLst/>
              <a:gdLst/>
              <a:ahLst/>
              <a:cxnLst/>
              <a:rect l="l" t="t" r="r" b="b"/>
              <a:pathLst>
                <a:path w="40184" h="20087" extrusionOk="0">
                  <a:moveTo>
                    <a:pt x="20098" y="0"/>
                  </a:moveTo>
                  <a:cubicBezTo>
                    <a:pt x="8989" y="0"/>
                    <a:pt x="0" y="9001"/>
                    <a:pt x="0" y="20086"/>
                  </a:cubicBezTo>
                  <a:lnTo>
                    <a:pt x="40184" y="20086"/>
                  </a:lnTo>
                  <a:lnTo>
                    <a:pt x="40184" y="19562"/>
                  </a:lnTo>
                  <a:cubicBezTo>
                    <a:pt x="39898" y="8716"/>
                    <a:pt x="31016" y="0"/>
                    <a:pt x="200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0" name="Google Shape;510;p24"/>
            <p:cNvSpPr/>
            <p:nvPr/>
          </p:nvSpPr>
          <p:spPr>
            <a:xfrm>
              <a:off x="5372675" y="3860425"/>
              <a:ext cx="1004925" cy="1004625"/>
            </a:xfrm>
            <a:custGeom>
              <a:avLst/>
              <a:gdLst/>
              <a:ahLst/>
              <a:cxnLst/>
              <a:rect l="l" t="t" r="r" b="b"/>
              <a:pathLst>
                <a:path w="40197" h="40185" extrusionOk="0">
                  <a:moveTo>
                    <a:pt x="1" y="1"/>
                  </a:moveTo>
                  <a:lnTo>
                    <a:pt x="1" y="40184"/>
                  </a:lnTo>
                  <a:lnTo>
                    <a:pt x="4019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1" name="Google Shape;511;p24"/>
            <p:cNvSpPr/>
            <p:nvPr/>
          </p:nvSpPr>
          <p:spPr>
            <a:xfrm>
              <a:off x="5372675" y="3860425"/>
              <a:ext cx="2009200" cy="1004625"/>
            </a:xfrm>
            <a:custGeom>
              <a:avLst/>
              <a:gdLst/>
              <a:ahLst/>
              <a:cxnLst/>
              <a:rect l="l" t="t" r="r" b="b"/>
              <a:pathLst>
                <a:path w="80368" h="40185" extrusionOk="0">
                  <a:moveTo>
                    <a:pt x="40184" y="1"/>
                  </a:moveTo>
                  <a:lnTo>
                    <a:pt x="1" y="40184"/>
                  </a:lnTo>
                  <a:lnTo>
                    <a:pt x="80368" y="40184"/>
                  </a:lnTo>
                  <a:lnTo>
                    <a:pt x="4018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2" name="Google Shape;512;p24"/>
            <p:cNvSpPr/>
            <p:nvPr/>
          </p:nvSpPr>
          <p:spPr>
            <a:xfrm>
              <a:off x="6377275" y="3860425"/>
              <a:ext cx="1004600" cy="1004625"/>
            </a:xfrm>
            <a:custGeom>
              <a:avLst/>
              <a:gdLst/>
              <a:ahLst/>
              <a:cxnLst/>
              <a:rect l="l" t="t" r="r" b="b"/>
              <a:pathLst>
                <a:path w="40184" h="40185" extrusionOk="0">
                  <a:moveTo>
                    <a:pt x="0" y="1"/>
                  </a:moveTo>
                  <a:lnTo>
                    <a:pt x="40184" y="40184"/>
                  </a:lnTo>
                  <a:lnTo>
                    <a:pt x="4018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3" name="Google Shape;513;p24"/>
            <p:cNvSpPr/>
            <p:nvPr/>
          </p:nvSpPr>
          <p:spPr>
            <a:xfrm>
              <a:off x="6069800" y="4081650"/>
              <a:ext cx="616750" cy="561925"/>
            </a:xfrm>
            <a:custGeom>
              <a:avLst/>
              <a:gdLst/>
              <a:ahLst/>
              <a:cxnLst/>
              <a:rect l="l" t="t" r="r" b="b"/>
              <a:pathLst>
                <a:path w="24670" h="22477" extrusionOk="0">
                  <a:moveTo>
                    <a:pt x="12341" y="1"/>
                  </a:moveTo>
                  <a:cubicBezTo>
                    <a:pt x="9466" y="1"/>
                    <a:pt x="6590" y="1099"/>
                    <a:pt x="4394" y="3296"/>
                  </a:cubicBezTo>
                  <a:cubicBezTo>
                    <a:pt x="0" y="7677"/>
                    <a:pt x="0" y="14797"/>
                    <a:pt x="4394" y="19191"/>
                  </a:cubicBezTo>
                  <a:cubicBezTo>
                    <a:pt x="6590" y="21381"/>
                    <a:pt x="9466" y="22477"/>
                    <a:pt x="12341" y="22477"/>
                  </a:cubicBezTo>
                  <a:cubicBezTo>
                    <a:pt x="15216" y="22477"/>
                    <a:pt x="18092" y="21381"/>
                    <a:pt x="20289" y="19191"/>
                  </a:cubicBezTo>
                  <a:cubicBezTo>
                    <a:pt x="24670" y="14797"/>
                    <a:pt x="24670" y="7677"/>
                    <a:pt x="20289" y="3296"/>
                  </a:cubicBezTo>
                  <a:cubicBezTo>
                    <a:pt x="18092" y="1099"/>
                    <a:pt x="15216" y="1"/>
                    <a:pt x="123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4" name="Google Shape;514;p24"/>
            <p:cNvSpPr/>
            <p:nvPr/>
          </p:nvSpPr>
          <p:spPr>
            <a:xfrm>
              <a:off x="4419845" y="939813"/>
              <a:ext cx="302750" cy="302750"/>
            </a:xfrm>
            <a:custGeom>
              <a:avLst/>
              <a:gdLst/>
              <a:ahLst/>
              <a:cxnLst/>
              <a:rect l="l" t="t" r="r" b="b"/>
              <a:pathLst>
                <a:path w="12110" h="12110" extrusionOk="0">
                  <a:moveTo>
                    <a:pt x="6049" y="1"/>
                  </a:moveTo>
                  <a:cubicBezTo>
                    <a:pt x="2715" y="1"/>
                    <a:pt x="1" y="2704"/>
                    <a:pt x="1" y="6049"/>
                  </a:cubicBezTo>
                  <a:cubicBezTo>
                    <a:pt x="1" y="9395"/>
                    <a:pt x="2715" y="12110"/>
                    <a:pt x="6049" y="12110"/>
                  </a:cubicBezTo>
                  <a:cubicBezTo>
                    <a:pt x="9395" y="12110"/>
                    <a:pt x="12109" y="9395"/>
                    <a:pt x="12109" y="6049"/>
                  </a:cubicBezTo>
                  <a:cubicBezTo>
                    <a:pt x="12109" y="2704"/>
                    <a:pt x="9395" y="1"/>
                    <a:pt x="604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5" name="Google Shape;515;p24"/>
            <p:cNvSpPr/>
            <p:nvPr/>
          </p:nvSpPr>
          <p:spPr>
            <a:xfrm>
              <a:off x="590532" y="4264629"/>
              <a:ext cx="270900" cy="270875"/>
            </a:xfrm>
            <a:custGeom>
              <a:avLst/>
              <a:gdLst/>
              <a:ahLst/>
              <a:cxnLst/>
              <a:rect l="l" t="t" r="r" b="b"/>
              <a:pathLst>
                <a:path w="10836" h="10835" extrusionOk="0">
                  <a:moveTo>
                    <a:pt x="5418" y="0"/>
                  </a:moveTo>
                  <a:cubicBezTo>
                    <a:pt x="2418" y="0"/>
                    <a:pt x="1" y="2429"/>
                    <a:pt x="1" y="5417"/>
                  </a:cubicBezTo>
                  <a:cubicBezTo>
                    <a:pt x="1" y="8406"/>
                    <a:pt x="2418" y="10835"/>
                    <a:pt x="5418" y="10835"/>
                  </a:cubicBezTo>
                  <a:cubicBezTo>
                    <a:pt x="8407" y="10835"/>
                    <a:pt x="10835" y="8406"/>
                    <a:pt x="10835" y="5417"/>
                  </a:cubicBezTo>
                  <a:cubicBezTo>
                    <a:pt x="10835" y="2429"/>
                    <a:pt x="8407" y="0"/>
                    <a:pt x="54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6" name="Google Shape;516;p24"/>
            <p:cNvSpPr/>
            <p:nvPr/>
          </p:nvSpPr>
          <p:spPr>
            <a:xfrm>
              <a:off x="1928200" y="4501275"/>
              <a:ext cx="226850" cy="226850"/>
            </a:xfrm>
            <a:custGeom>
              <a:avLst/>
              <a:gdLst/>
              <a:ahLst/>
              <a:cxnLst/>
              <a:rect l="l" t="t" r="r" b="b"/>
              <a:pathLst>
                <a:path w="9074" h="9074" extrusionOk="0">
                  <a:moveTo>
                    <a:pt x="4537" y="1"/>
                  </a:moveTo>
                  <a:cubicBezTo>
                    <a:pt x="2025" y="1"/>
                    <a:pt x="1" y="2025"/>
                    <a:pt x="1" y="4537"/>
                  </a:cubicBezTo>
                  <a:cubicBezTo>
                    <a:pt x="1" y="7037"/>
                    <a:pt x="2025" y="9073"/>
                    <a:pt x="4537" y="9073"/>
                  </a:cubicBezTo>
                  <a:cubicBezTo>
                    <a:pt x="7037" y="9073"/>
                    <a:pt x="9073" y="7037"/>
                    <a:pt x="9073" y="4537"/>
                  </a:cubicBezTo>
                  <a:cubicBezTo>
                    <a:pt x="9073" y="2025"/>
                    <a:pt x="7037" y="1"/>
                    <a:pt x="45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7" name="Google Shape;517;p24"/>
            <p:cNvSpPr/>
            <p:nvPr/>
          </p:nvSpPr>
          <p:spPr>
            <a:xfrm>
              <a:off x="5377763" y="2855850"/>
              <a:ext cx="1004625" cy="1004600"/>
            </a:xfrm>
            <a:custGeom>
              <a:avLst/>
              <a:gdLst/>
              <a:ahLst/>
              <a:cxnLst/>
              <a:rect l="l" t="t" r="r" b="b"/>
              <a:pathLst>
                <a:path w="40185" h="40184" extrusionOk="0">
                  <a:moveTo>
                    <a:pt x="40184" y="0"/>
                  </a:moveTo>
                  <a:cubicBezTo>
                    <a:pt x="17991" y="0"/>
                    <a:pt x="1" y="17990"/>
                    <a:pt x="1" y="40184"/>
                  </a:cubicBezTo>
                  <a:lnTo>
                    <a:pt x="40184" y="40184"/>
                  </a:lnTo>
                  <a:lnTo>
                    <a:pt x="401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8" name="Google Shape;518;p24"/>
            <p:cNvSpPr/>
            <p:nvPr/>
          </p:nvSpPr>
          <p:spPr>
            <a:xfrm>
              <a:off x="6377275" y="2855850"/>
              <a:ext cx="1004600" cy="1004600"/>
            </a:xfrm>
            <a:custGeom>
              <a:avLst/>
              <a:gdLst/>
              <a:ahLst/>
              <a:cxnLst/>
              <a:rect l="l" t="t" r="r" b="b"/>
              <a:pathLst>
                <a:path w="40184" h="40184" extrusionOk="0">
                  <a:moveTo>
                    <a:pt x="0" y="0"/>
                  </a:moveTo>
                  <a:lnTo>
                    <a:pt x="0" y="40184"/>
                  </a:lnTo>
                  <a:cubicBezTo>
                    <a:pt x="22194" y="40184"/>
                    <a:pt x="40184" y="22193"/>
                    <a:pt x="4018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9" name="Google Shape;519;p24"/>
            <p:cNvSpPr/>
            <p:nvPr/>
          </p:nvSpPr>
          <p:spPr>
            <a:xfrm>
              <a:off x="6155825" y="3227750"/>
              <a:ext cx="432800" cy="394350"/>
            </a:xfrm>
            <a:custGeom>
              <a:avLst/>
              <a:gdLst/>
              <a:ahLst/>
              <a:cxnLst/>
              <a:rect l="l" t="t" r="r" b="b"/>
              <a:pathLst>
                <a:path w="17312" h="15774" extrusionOk="0">
                  <a:moveTo>
                    <a:pt x="8657" y="1"/>
                  </a:moveTo>
                  <a:cubicBezTo>
                    <a:pt x="6638" y="1"/>
                    <a:pt x="4620" y="769"/>
                    <a:pt x="3084" y="2305"/>
                  </a:cubicBezTo>
                  <a:cubicBezTo>
                    <a:pt x="0" y="5388"/>
                    <a:pt x="0" y="10377"/>
                    <a:pt x="3084" y="13461"/>
                  </a:cubicBezTo>
                  <a:cubicBezTo>
                    <a:pt x="4620" y="15003"/>
                    <a:pt x="6638" y="15774"/>
                    <a:pt x="8657" y="15774"/>
                  </a:cubicBezTo>
                  <a:cubicBezTo>
                    <a:pt x="10677" y="15774"/>
                    <a:pt x="12698" y="15003"/>
                    <a:pt x="14240" y="13461"/>
                  </a:cubicBezTo>
                  <a:cubicBezTo>
                    <a:pt x="17312" y="10377"/>
                    <a:pt x="17312" y="5388"/>
                    <a:pt x="14240" y="2305"/>
                  </a:cubicBezTo>
                  <a:cubicBezTo>
                    <a:pt x="12698" y="769"/>
                    <a:pt x="10677" y="1"/>
                    <a:pt x="86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0" name="Google Shape;520;p24"/>
            <p:cNvSpPr/>
            <p:nvPr/>
          </p:nvSpPr>
          <p:spPr>
            <a:xfrm rot="-5400000">
              <a:off x="3621995" y="4116954"/>
              <a:ext cx="1000450" cy="500400"/>
            </a:xfrm>
            <a:custGeom>
              <a:avLst/>
              <a:gdLst/>
              <a:ahLst/>
              <a:cxnLst/>
              <a:rect l="l" t="t" r="r" b="b"/>
              <a:pathLst>
                <a:path w="40018" h="20016" extrusionOk="0">
                  <a:moveTo>
                    <a:pt x="20015" y="1"/>
                  </a:moveTo>
                  <a:cubicBezTo>
                    <a:pt x="8954" y="1"/>
                    <a:pt x="1" y="8954"/>
                    <a:pt x="1" y="20015"/>
                  </a:cubicBezTo>
                  <a:lnTo>
                    <a:pt x="40018" y="20015"/>
                  </a:lnTo>
                  <a:cubicBezTo>
                    <a:pt x="40018" y="8954"/>
                    <a:pt x="31076" y="1"/>
                    <a:pt x="200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1" name="Google Shape;521;p24"/>
            <p:cNvSpPr/>
            <p:nvPr/>
          </p:nvSpPr>
          <p:spPr>
            <a:xfrm>
              <a:off x="5870075" y="1851250"/>
              <a:ext cx="1511800" cy="1004625"/>
            </a:xfrm>
            <a:custGeom>
              <a:avLst/>
              <a:gdLst/>
              <a:ahLst/>
              <a:cxnLst/>
              <a:rect l="l" t="t" r="r" b="b"/>
              <a:pathLst>
                <a:path w="60472" h="40185" extrusionOk="0">
                  <a:moveTo>
                    <a:pt x="20098" y="1"/>
                  </a:moveTo>
                  <a:cubicBezTo>
                    <a:pt x="8989" y="1"/>
                    <a:pt x="0" y="8990"/>
                    <a:pt x="0" y="20098"/>
                  </a:cubicBezTo>
                  <a:cubicBezTo>
                    <a:pt x="0" y="31195"/>
                    <a:pt x="8989" y="40184"/>
                    <a:pt x="20098" y="40184"/>
                  </a:cubicBezTo>
                  <a:lnTo>
                    <a:pt x="60472" y="40184"/>
                  </a:lnTo>
                  <a:cubicBezTo>
                    <a:pt x="60472" y="17991"/>
                    <a:pt x="42482" y="1"/>
                    <a:pt x="2028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2" name="Google Shape;522;p24"/>
            <p:cNvSpPr/>
            <p:nvPr/>
          </p:nvSpPr>
          <p:spPr>
            <a:xfrm>
              <a:off x="6044200" y="2020025"/>
              <a:ext cx="666775" cy="667075"/>
            </a:xfrm>
            <a:custGeom>
              <a:avLst/>
              <a:gdLst/>
              <a:ahLst/>
              <a:cxnLst/>
              <a:rect l="l" t="t" r="r" b="b"/>
              <a:pathLst>
                <a:path w="26671" h="26683" extrusionOk="0">
                  <a:moveTo>
                    <a:pt x="13335" y="4489"/>
                  </a:moveTo>
                  <a:cubicBezTo>
                    <a:pt x="18217" y="4489"/>
                    <a:pt x="22194" y="8442"/>
                    <a:pt x="22194" y="13347"/>
                  </a:cubicBezTo>
                  <a:cubicBezTo>
                    <a:pt x="22182" y="18229"/>
                    <a:pt x="18217" y="22194"/>
                    <a:pt x="13335" y="22194"/>
                  </a:cubicBezTo>
                  <a:cubicBezTo>
                    <a:pt x="8454" y="22194"/>
                    <a:pt x="4489" y="18241"/>
                    <a:pt x="4489" y="13347"/>
                  </a:cubicBezTo>
                  <a:cubicBezTo>
                    <a:pt x="4489" y="8466"/>
                    <a:pt x="8442" y="4489"/>
                    <a:pt x="13335" y="4489"/>
                  </a:cubicBezTo>
                  <a:close/>
                  <a:moveTo>
                    <a:pt x="13335" y="0"/>
                  </a:moveTo>
                  <a:cubicBezTo>
                    <a:pt x="5977" y="0"/>
                    <a:pt x="0" y="5977"/>
                    <a:pt x="0" y="13347"/>
                  </a:cubicBezTo>
                  <a:cubicBezTo>
                    <a:pt x="0" y="20705"/>
                    <a:pt x="5977" y="26682"/>
                    <a:pt x="13335" y="26682"/>
                  </a:cubicBezTo>
                  <a:cubicBezTo>
                    <a:pt x="20705" y="26682"/>
                    <a:pt x="26670" y="20705"/>
                    <a:pt x="26670" y="13347"/>
                  </a:cubicBezTo>
                  <a:cubicBezTo>
                    <a:pt x="26658" y="5977"/>
                    <a:pt x="20693" y="0"/>
                    <a:pt x="133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3" name="Google Shape;523;p24"/>
            <p:cNvSpPr/>
            <p:nvPr/>
          </p:nvSpPr>
          <p:spPr>
            <a:xfrm flipH="1">
              <a:off x="6377275" y="846675"/>
              <a:ext cx="1004600" cy="1004600"/>
            </a:xfrm>
            <a:custGeom>
              <a:avLst/>
              <a:gdLst/>
              <a:ahLst/>
              <a:cxnLst/>
              <a:rect l="l" t="t" r="r" b="b"/>
              <a:pathLst>
                <a:path w="40184" h="40184" extrusionOk="0">
                  <a:moveTo>
                    <a:pt x="0" y="0"/>
                  </a:moveTo>
                  <a:lnTo>
                    <a:pt x="0" y="40184"/>
                  </a:lnTo>
                  <a:cubicBezTo>
                    <a:pt x="22194" y="40184"/>
                    <a:pt x="40184" y="22193"/>
                    <a:pt x="4018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4" name="Google Shape;524;p24"/>
            <p:cNvSpPr/>
            <p:nvPr/>
          </p:nvSpPr>
          <p:spPr>
            <a:xfrm flipH="1">
              <a:off x="6916434" y="1065833"/>
              <a:ext cx="289950" cy="264125"/>
            </a:xfrm>
            <a:custGeom>
              <a:avLst/>
              <a:gdLst/>
              <a:ahLst/>
              <a:cxnLst/>
              <a:rect l="l" t="t" r="r" b="b"/>
              <a:pathLst>
                <a:path w="11598" h="10565" extrusionOk="0">
                  <a:moveTo>
                    <a:pt x="5794" y="1"/>
                  </a:moveTo>
                  <a:cubicBezTo>
                    <a:pt x="4441" y="1"/>
                    <a:pt x="3090" y="519"/>
                    <a:pt x="2060" y="1555"/>
                  </a:cubicBezTo>
                  <a:cubicBezTo>
                    <a:pt x="0" y="3614"/>
                    <a:pt x="0" y="6960"/>
                    <a:pt x="2060" y="9020"/>
                  </a:cubicBezTo>
                  <a:cubicBezTo>
                    <a:pt x="3090" y="10050"/>
                    <a:pt x="4441" y="10565"/>
                    <a:pt x="5794" y="10565"/>
                  </a:cubicBezTo>
                  <a:cubicBezTo>
                    <a:pt x="7147" y="10565"/>
                    <a:pt x="8501" y="10050"/>
                    <a:pt x="9537" y="9020"/>
                  </a:cubicBezTo>
                  <a:cubicBezTo>
                    <a:pt x="11597" y="6960"/>
                    <a:pt x="11597" y="3614"/>
                    <a:pt x="9537" y="1555"/>
                  </a:cubicBezTo>
                  <a:cubicBezTo>
                    <a:pt x="8501" y="519"/>
                    <a:pt x="7147" y="1"/>
                    <a:pt x="57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5" name="Google Shape;525;p24"/>
            <p:cNvSpPr/>
            <p:nvPr/>
          </p:nvSpPr>
          <p:spPr>
            <a:xfrm>
              <a:off x="7112475" y="3860425"/>
              <a:ext cx="269400" cy="269400"/>
            </a:xfrm>
            <a:custGeom>
              <a:avLst/>
              <a:gdLst/>
              <a:ahLst/>
              <a:cxnLst/>
              <a:rect l="l" t="t" r="r" b="b"/>
              <a:pathLst>
                <a:path w="10776" h="10776" extrusionOk="0">
                  <a:moveTo>
                    <a:pt x="1" y="1"/>
                  </a:moveTo>
                  <a:cubicBezTo>
                    <a:pt x="1" y="5942"/>
                    <a:pt x="4823" y="10764"/>
                    <a:pt x="10776" y="10776"/>
                  </a:cubicBezTo>
                  <a:lnTo>
                    <a:pt x="1077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6" name="Google Shape;526;p24"/>
            <p:cNvSpPr/>
            <p:nvPr/>
          </p:nvSpPr>
          <p:spPr>
            <a:xfrm>
              <a:off x="7112475" y="3591050"/>
              <a:ext cx="269400" cy="269400"/>
            </a:xfrm>
            <a:custGeom>
              <a:avLst/>
              <a:gdLst/>
              <a:ahLst/>
              <a:cxnLst/>
              <a:rect l="l" t="t" r="r" b="b"/>
              <a:pathLst>
                <a:path w="10776" h="10776" extrusionOk="0">
                  <a:moveTo>
                    <a:pt x="10776" y="0"/>
                  </a:moveTo>
                  <a:cubicBezTo>
                    <a:pt x="4823" y="0"/>
                    <a:pt x="1" y="4822"/>
                    <a:pt x="1" y="10776"/>
                  </a:cubicBezTo>
                  <a:lnTo>
                    <a:pt x="10776" y="10776"/>
                  </a:lnTo>
                  <a:lnTo>
                    <a:pt x="1077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7" name="Google Shape;527;p24"/>
            <p:cNvSpPr/>
            <p:nvPr/>
          </p:nvSpPr>
          <p:spPr>
            <a:xfrm>
              <a:off x="5870075" y="2353700"/>
              <a:ext cx="502450" cy="502175"/>
            </a:xfrm>
            <a:custGeom>
              <a:avLst/>
              <a:gdLst/>
              <a:ahLst/>
              <a:cxnLst/>
              <a:rect l="l" t="t" r="r" b="b"/>
              <a:pathLst>
                <a:path w="20098" h="20087" extrusionOk="0">
                  <a:moveTo>
                    <a:pt x="0" y="0"/>
                  </a:moveTo>
                  <a:cubicBezTo>
                    <a:pt x="0" y="11085"/>
                    <a:pt x="9013" y="20086"/>
                    <a:pt x="20098" y="20086"/>
                  </a:cubicBezTo>
                  <a:lnTo>
                    <a:pt x="2009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8" name="Google Shape;528;p24"/>
            <p:cNvSpPr/>
            <p:nvPr/>
          </p:nvSpPr>
          <p:spPr>
            <a:xfrm>
              <a:off x="6043900" y="2353100"/>
              <a:ext cx="328625" cy="333400"/>
            </a:xfrm>
            <a:custGeom>
              <a:avLst/>
              <a:gdLst/>
              <a:ahLst/>
              <a:cxnLst/>
              <a:rect l="l" t="t" r="r" b="b"/>
              <a:pathLst>
                <a:path w="13145" h="13336" extrusionOk="0">
                  <a:moveTo>
                    <a:pt x="0" y="0"/>
                  </a:moveTo>
                  <a:cubicBezTo>
                    <a:pt x="0" y="7311"/>
                    <a:pt x="5870" y="13240"/>
                    <a:pt x="13145" y="13335"/>
                  </a:cubicBezTo>
                  <a:lnTo>
                    <a:pt x="13145" y="8859"/>
                  </a:lnTo>
                  <a:cubicBezTo>
                    <a:pt x="8347" y="8751"/>
                    <a:pt x="4501" y="4846"/>
                    <a:pt x="44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9" name="Google Shape;529;p24"/>
            <p:cNvSpPr/>
            <p:nvPr/>
          </p:nvSpPr>
          <p:spPr>
            <a:xfrm>
              <a:off x="6658850" y="2654925"/>
              <a:ext cx="723025" cy="44675"/>
            </a:xfrm>
            <a:custGeom>
              <a:avLst/>
              <a:gdLst/>
              <a:ahLst/>
              <a:cxnLst/>
              <a:rect l="l" t="t" r="r" b="b"/>
              <a:pathLst>
                <a:path w="28921" h="1787" extrusionOk="0">
                  <a:moveTo>
                    <a:pt x="1" y="0"/>
                  </a:moveTo>
                  <a:lnTo>
                    <a:pt x="1" y="1786"/>
                  </a:lnTo>
                  <a:lnTo>
                    <a:pt x="28921" y="1786"/>
                  </a:lnTo>
                  <a:lnTo>
                    <a:pt x="2892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0" name="Google Shape;530;p24"/>
            <p:cNvSpPr/>
            <p:nvPr/>
          </p:nvSpPr>
          <p:spPr>
            <a:xfrm>
              <a:off x="6658850" y="2744225"/>
              <a:ext cx="723025" cy="44675"/>
            </a:xfrm>
            <a:custGeom>
              <a:avLst/>
              <a:gdLst/>
              <a:ahLst/>
              <a:cxnLst/>
              <a:rect l="l" t="t" r="r" b="b"/>
              <a:pathLst>
                <a:path w="28921" h="1787" extrusionOk="0">
                  <a:moveTo>
                    <a:pt x="1" y="0"/>
                  </a:moveTo>
                  <a:lnTo>
                    <a:pt x="1" y="1786"/>
                  </a:lnTo>
                  <a:lnTo>
                    <a:pt x="28921" y="1786"/>
                  </a:lnTo>
                  <a:lnTo>
                    <a:pt x="2892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1" name="Google Shape;531;p24"/>
            <p:cNvSpPr/>
            <p:nvPr/>
          </p:nvSpPr>
          <p:spPr>
            <a:xfrm>
              <a:off x="6658850" y="2833525"/>
              <a:ext cx="723025" cy="44650"/>
            </a:xfrm>
            <a:custGeom>
              <a:avLst/>
              <a:gdLst/>
              <a:ahLst/>
              <a:cxnLst/>
              <a:rect l="l" t="t" r="r" b="b"/>
              <a:pathLst>
                <a:path w="28921" h="1786" extrusionOk="0">
                  <a:moveTo>
                    <a:pt x="1" y="0"/>
                  </a:moveTo>
                  <a:lnTo>
                    <a:pt x="1" y="1786"/>
                  </a:lnTo>
                  <a:lnTo>
                    <a:pt x="28921" y="1786"/>
                  </a:lnTo>
                  <a:lnTo>
                    <a:pt x="2892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2" name="Google Shape;532;p24"/>
            <p:cNvSpPr/>
            <p:nvPr/>
          </p:nvSpPr>
          <p:spPr>
            <a:xfrm>
              <a:off x="6658850" y="2922800"/>
              <a:ext cx="723025" cy="44675"/>
            </a:xfrm>
            <a:custGeom>
              <a:avLst/>
              <a:gdLst/>
              <a:ahLst/>
              <a:cxnLst/>
              <a:rect l="l" t="t" r="r" b="b"/>
              <a:pathLst>
                <a:path w="28921" h="1787" extrusionOk="0">
                  <a:moveTo>
                    <a:pt x="1" y="1"/>
                  </a:moveTo>
                  <a:lnTo>
                    <a:pt x="1" y="1787"/>
                  </a:lnTo>
                  <a:lnTo>
                    <a:pt x="28921" y="1787"/>
                  </a:lnTo>
                  <a:lnTo>
                    <a:pt x="2892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3" name="Google Shape;533;p24"/>
            <p:cNvSpPr/>
            <p:nvPr/>
          </p:nvSpPr>
          <p:spPr>
            <a:xfrm>
              <a:off x="6658850" y="3012100"/>
              <a:ext cx="723025" cy="44675"/>
            </a:xfrm>
            <a:custGeom>
              <a:avLst/>
              <a:gdLst/>
              <a:ahLst/>
              <a:cxnLst/>
              <a:rect l="l" t="t" r="r" b="b"/>
              <a:pathLst>
                <a:path w="28921" h="1787" extrusionOk="0">
                  <a:moveTo>
                    <a:pt x="1" y="1"/>
                  </a:moveTo>
                  <a:lnTo>
                    <a:pt x="1" y="1787"/>
                  </a:lnTo>
                  <a:lnTo>
                    <a:pt x="28921" y="1787"/>
                  </a:lnTo>
                  <a:lnTo>
                    <a:pt x="2892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mc:AlternateContent xmlns:mc="http://schemas.openxmlformats.org/markup-compatibility/2006">
    <mc:Choice xmlns:p14="http://schemas.microsoft.com/office/powerpoint/2010/main" Requires="p14">
      <p:transition spd="med" p14:dur="750">
        <p:wipe/>
      </p:transition>
    </mc:Choice>
    <mc:Fallback>
      <p:transition spd="med">
        <p:wip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534" name="Shape 534"/>
        <p:cNvGrpSpPr/>
        <p:nvPr/>
      </p:nvGrpSpPr>
      <p:grpSpPr>
        <a:xfrm>
          <a:off x="0" y="0"/>
          <a:ext cx="0" cy="0"/>
          <a:chOff x="0" y="0"/>
          <a:chExt cx="0" cy="0"/>
        </a:xfrm>
      </p:grpSpPr>
      <p:grpSp>
        <p:nvGrpSpPr>
          <p:cNvPr id="535" name="Google Shape;535;p25"/>
          <p:cNvGrpSpPr/>
          <p:nvPr/>
        </p:nvGrpSpPr>
        <p:grpSpPr>
          <a:xfrm>
            <a:off x="2" y="399"/>
            <a:ext cx="588198" cy="5142702"/>
            <a:chOff x="2" y="399"/>
            <a:chExt cx="588198" cy="5142702"/>
          </a:xfrm>
        </p:grpSpPr>
        <p:grpSp>
          <p:nvGrpSpPr>
            <p:cNvPr id="536" name="Google Shape;536;p25"/>
            <p:cNvGrpSpPr/>
            <p:nvPr/>
          </p:nvGrpSpPr>
          <p:grpSpPr>
            <a:xfrm rot="5400000" flipH="1">
              <a:off x="-1870706" y="2333092"/>
              <a:ext cx="4277115" cy="295600"/>
              <a:chOff x="0" y="123325"/>
              <a:chExt cx="7873922" cy="295600"/>
            </a:xfrm>
          </p:grpSpPr>
          <p:sp>
            <p:nvSpPr>
              <p:cNvPr id="537" name="Google Shape;537;p25"/>
              <p:cNvSpPr/>
              <p:nvPr/>
            </p:nvSpPr>
            <p:spPr>
              <a:xfrm>
                <a:off x="0" y="359675"/>
                <a:ext cx="7873922" cy="59250"/>
              </a:xfrm>
              <a:custGeom>
                <a:avLst/>
                <a:gdLst/>
                <a:ahLst/>
                <a:cxnLst/>
                <a:rect l="l" t="t" r="r" b="b"/>
                <a:pathLst>
                  <a:path w="90119" h="2370" extrusionOk="0">
                    <a:moveTo>
                      <a:pt x="0" y="0"/>
                    </a:moveTo>
                    <a:lnTo>
                      <a:pt x="0" y="2370"/>
                    </a:lnTo>
                    <a:lnTo>
                      <a:pt x="90118" y="2370"/>
                    </a:lnTo>
                    <a:lnTo>
                      <a:pt x="9011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8" name="Google Shape;538;p25"/>
              <p:cNvSpPr/>
              <p:nvPr/>
            </p:nvSpPr>
            <p:spPr>
              <a:xfrm>
                <a:off x="0" y="241200"/>
                <a:ext cx="7873922" cy="59250"/>
              </a:xfrm>
              <a:custGeom>
                <a:avLst/>
                <a:gdLst/>
                <a:ahLst/>
                <a:cxnLst/>
                <a:rect l="l" t="t" r="r" b="b"/>
                <a:pathLst>
                  <a:path w="90119" h="2370" extrusionOk="0">
                    <a:moveTo>
                      <a:pt x="0" y="1"/>
                    </a:moveTo>
                    <a:lnTo>
                      <a:pt x="0" y="2370"/>
                    </a:lnTo>
                    <a:lnTo>
                      <a:pt x="90118" y="2370"/>
                    </a:lnTo>
                    <a:lnTo>
                      <a:pt x="9011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9" name="Google Shape;539;p25"/>
              <p:cNvSpPr/>
              <p:nvPr/>
            </p:nvSpPr>
            <p:spPr>
              <a:xfrm>
                <a:off x="0" y="123325"/>
                <a:ext cx="7873922" cy="59250"/>
              </a:xfrm>
              <a:custGeom>
                <a:avLst/>
                <a:gdLst/>
                <a:ahLst/>
                <a:cxnLst/>
                <a:rect l="l" t="t" r="r" b="b"/>
                <a:pathLst>
                  <a:path w="90119" h="2370" extrusionOk="0">
                    <a:moveTo>
                      <a:pt x="0" y="1"/>
                    </a:moveTo>
                    <a:lnTo>
                      <a:pt x="0" y="2370"/>
                    </a:lnTo>
                    <a:lnTo>
                      <a:pt x="90118" y="2370"/>
                    </a:lnTo>
                    <a:lnTo>
                      <a:pt x="9011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540" name="Google Shape;540;p25"/>
            <p:cNvSpPr/>
            <p:nvPr/>
          </p:nvSpPr>
          <p:spPr>
            <a:xfrm rot="5400000" flipH="1">
              <a:off x="-294258" y="4260643"/>
              <a:ext cx="1176717" cy="588198"/>
            </a:xfrm>
            <a:custGeom>
              <a:avLst/>
              <a:gdLst/>
              <a:ahLst/>
              <a:cxnLst/>
              <a:rect l="l" t="t" r="r" b="b"/>
              <a:pathLst>
                <a:path w="40185" h="20087" extrusionOk="0">
                  <a:moveTo>
                    <a:pt x="20098" y="0"/>
                  </a:moveTo>
                  <a:lnTo>
                    <a:pt x="1" y="20086"/>
                  </a:lnTo>
                  <a:lnTo>
                    <a:pt x="40184" y="20086"/>
                  </a:lnTo>
                  <a:lnTo>
                    <a:pt x="2009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1" name="Google Shape;541;p25"/>
            <p:cNvSpPr/>
            <p:nvPr/>
          </p:nvSpPr>
          <p:spPr>
            <a:xfrm rot="5400000" flipH="1">
              <a:off x="-174" y="4554727"/>
              <a:ext cx="588549" cy="588198"/>
            </a:xfrm>
            <a:custGeom>
              <a:avLst/>
              <a:gdLst/>
              <a:ahLst/>
              <a:cxnLst/>
              <a:rect l="l" t="t" r="r" b="b"/>
              <a:pathLst>
                <a:path w="20099" h="20087" extrusionOk="0">
                  <a:moveTo>
                    <a:pt x="1" y="0"/>
                  </a:moveTo>
                  <a:lnTo>
                    <a:pt x="1" y="20086"/>
                  </a:lnTo>
                  <a:lnTo>
                    <a:pt x="2009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2" name="Google Shape;542;p25"/>
            <p:cNvSpPr/>
            <p:nvPr/>
          </p:nvSpPr>
          <p:spPr>
            <a:xfrm flipH="1">
              <a:off x="34" y="399"/>
              <a:ext cx="534193" cy="534193"/>
            </a:xfrm>
            <a:custGeom>
              <a:avLst/>
              <a:gdLst/>
              <a:ahLst/>
              <a:cxnLst/>
              <a:rect l="l" t="t" r="r" b="b"/>
              <a:pathLst>
                <a:path w="10776" h="10776" extrusionOk="0">
                  <a:moveTo>
                    <a:pt x="10776" y="0"/>
                  </a:moveTo>
                  <a:cubicBezTo>
                    <a:pt x="4823" y="0"/>
                    <a:pt x="1" y="4822"/>
                    <a:pt x="1" y="10776"/>
                  </a:cubicBezTo>
                  <a:lnTo>
                    <a:pt x="10776" y="10776"/>
                  </a:lnTo>
                  <a:lnTo>
                    <a:pt x="1077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543" name="Google Shape;543;p25"/>
            <p:cNvGrpSpPr/>
            <p:nvPr/>
          </p:nvGrpSpPr>
          <p:grpSpPr>
            <a:xfrm rot="5400000">
              <a:off x="-109234" y="1849924"/>
              <a:ext cx="752700" cy="380597"/>
              <a:chOff x="6803323" y="4669001"/>
              <a:chExt cx="678291" cy="342973"/>
            </a:xfrm>
          </p:grpSpPr>
          <p:sp>
            <p:nvSpPr>
              <p:cNvPr id="544" name="Google Shape;544;p25"/>
              <p:cNvSpPr/>
              <p:nvPr/>
            </p:nvSpPr>
            <p:spPr>
              <a:xfrm rot="5400000" flipH="1">
                <a:off x="6803323" y="4669001"/>
                <a:ext cx="342973" cy="342973"/>
              </a:xfrm>
              <a:custGeom>
                <a:avLst/>
                <a:gdLst/>
                <a:ahLst/>
                <a:cxnLst/>
                <a:rect l="l" t="t" r="r" b="b"/>
                <a:pathLst>
                  <a:path w="10776" h="10776" extrusionOk="0">
                    <a:moveTo>
                      <a:pt x="1" y="0"/>
                    </a:moveTo>
                    <a:cubicBezTo>
                      <a:pt x="1" y="5953"/>
                      <a:pt x="4823" y="10775"/>
                      <a:pt x="10776" y="10775"/>
                    </a:cubicBezTo>
                    <a:lnTo>
                      <a:pt x="1077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5" name="Google Shape;545;p25"/>
              <p:cNvSpPr/>
              <p:nvPr/>
            </p:nvSpPr>
            <p:spPr>
              <a:xfrm rot="5400000" flipH="1">
                <a:off x="7138641" y="4669001"/>
                <a:ext cx="342973" cy="342973"/>
              </a:xfrm>
              <a:custGeom>
                <a:avLst/>
                <a:gdLst/>
                <a:ahLst/>
                <a:cxnLst/>
                <a:rect l="l" t="t" r="r" b="b"/>
                <a:pathLst>
                  <a:path w="10776" h="10776" extrusionOk="0">
                    <a:moveTo>
                      <a:pt x="1" y="0"/>
                    </a:moveTo>
                    <a:lnTo>
                      <a:pt x="1" y="10775"/>
                    </a:lnTo>
                    <a:lnTo>
                      <a:pt x="10776" y="10775"/>
                    </a:lnTo>
                    <a:cubicBezTo>
                      <a:pt x="10776" y="4822"/>
                      <a:pt x="5954" y="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546" name="Google Shape;546;p25"/>
            <p:cNvSpPr/>
            <p:nvPr/>
          </p:nvSpPr>
          <p:spPr>
            <a:xfrm rot="10800000">
              <a:off x="119321" y="1905557"/>
              <a:ext cx="295602" cy="269341"/>
            </a:xfrm>
            <a:custGeom>
              <a:avLst/>
              <a:gdLst/>
              <a:ahLst/>
              <a:cxnLst/>
              <a:rect l="l" t="t" r="r" b="b"/>
              <a:pathLst>
                <a:path w="17312" h="15774" extrusionOk="0">
                  <a:moveTo>
                    <a:pt x="8657" y="1"/>
                  </a:moveTo>
                  <a:cubicBezTo>
                    <a:pt x="6638" y="1"/>
                    <a:pt x="4620" y="769"/>
                    <a:pt x="3084" y="2305"/>
                  </a:cubicBezTo>
                  <a:cubicBezTo>
                    <a:pt x="0" y="5388"/>
                    <a:pt x="0" y="10377"/>
                    <a:pt x="3084" y="13461"/>
                  </a:cubicBezTo>
                  <a:cubicBezTo>
                    <a:pt x="4620" y="15003"/>
                    <a:pt x="6638" y="15774"/>
                    <a:pt x="8657" y="15774"/>
                  </a:cubicBezTo>
                  <a:cubicBezTo>
                    <a:pt x="10677" y="15774"/>
                    <a:pt x="12698" y="15003"/>
                    <a:pt x="14240" y="13461"/>
                  </a:cubicBezTo>
                  <a:cubicBezTo>
                    <a:pt x="17312" y="10377"/>
                    <a:pt x="17312" y="5388"/>
                    <a:pt x="14240" y="2305"/>
                  </a:cubicBezTo>
                  <a:cubicBezTo>
                    <a:pt x="12698" y="769"/>
                    <a:pt x="10677" y="1"/>
                    <a:pt x="86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47" name="Google Shape;547;p25"/>
          <p:cNvGrpSpPr/>
          <p:nvPr/>
        </p:nvGrpSpPr>
        <p:grpSpPr>
          <a:xfrm>
            <a:off x="8073665" y="-5"/>
            <a:ext cx="1070327" cy="5143512"/>
            <a:chOff x="8073665" y="-5"/>
            <a:chExt cx="1070327" cy="5143512"/>
          </a:xfrm>
        </p:grpSpPr>
        <p:grpSp>
          <p:nvGrpSpPr>
            <p:cNvPr id="548" name="Google Shape;548;p25"/>
            <p:cNvGrpSpPr/>
            <p:nvPr/>
          </p:nvGrpSpPr>
          <p:grpSpPr>
            <a:xfrm rot="5400000" flipH="1">
              <a:off x="6464154" y="2265941"/>
              <a:ext cx="4814904" cy="310114"/>
              <a:chOff x="0" y="123325"/>
              <a:chExt cx="7873922" cy="295600"/>
            </a:xfrm>
          </p:grpSpPr>
          <p:sp>
            <p:nvSpPr>
              <p:cNvPr id="549" name="Google Shape;549;p25"/>
              <p:cNvSpPr/>
              <p:nvPr/>
            </p:nvSpPr>
            <p:spPr>
              <a:xfrm>
                <a:off x="0" y="359675"/>
                <a:ext cx="7873922" cy="59250"/>
              </a:xfrm>
              <a:custGeom>
                <a:avLst/>
                <a:gdLst/>
                <a:ahLst/>
                <a:cxnLst/>
                <a:rect l="l" t="t" r="r" b="b"/>
                <a:pathLst>
                  <a:path w="90119" h="2370" extrusionOk="0">
                    <a:moveTo>
                      <a:pt x="0" y="0"/>
                    </a:moveTo>
                    <a:lnTo>
                      <a:pt x="0" y="2370"/>
                    </a:lnTo>
                    <a:lnTo>
                      <a:pt x="90118" y="2370"/>
                    </a:lnTo>
                    <a:lnTo>
                      <a:pt x="901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0" name="Google Shape;550;p25"/>
              <p:cNvSpPr/>
              <p:nvPr/>
            </p:nvSpPr>
            <p:spPr>
              <a:xfrm>
                <a:off x="0" y="241200"/>
                <a:ext cx="7873922" cy="59250"/>
              </a:xfrm>
              <a:custGeom>
                <a:avLst/>
                <a:gdLst/>
                <a:ahLst/>
                <a:cxnLst/>
                <a:rect l="l" t="t" r="r" b="b"/>
                <a:pathLst>
                  <a:path w="90119" h="2370" extrusionOk="0">
                    <a:moveTo>
                      <a:pt x="0" y="1"/>
                    </a:moveTo>
                    <a:lnTo>
                      <a:pt x="0" y="2370"/>
                    </a:lnTo>
                    <a:lnTo>
                      <a:pt x="90118" y="2370"/>
                    </a:lnTo>
                    <a:lnTo>
                      <a:pt x="901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1" name="Google Shape;551;p25"/>
              <p:cNvSpPr/>
              <p:nvPr/>
            </p:nvSpPr>
            <p:spPr>
              <a:xfrm>
                <a:off x="0" y="123325"/>
                <a:ext cx="7873922" cy="59250"/>
              </a:xfrm>
              <a:custGeom>
                <a:avLst/>
                <a:gdLst/>
                <a:ahLst/>
                <a:cxnLst/>
                <a:rect l="l" t="t" r="r" b="b"/>
                <a:pathLst>
                  <a:path w="90119" h="2370" extrusionOk="0">
                    <a:moveTo>
                      <a:pt x="0" y="1"/>
                    </a:moveTo>
                    <a:lnTo>
                      <a:pt x="0" y="2370"/>
                    </a:lnTo>
                    <a:lnTo>
                      <a:pt x="90118" y="2370"/>
                    </a:lnTo>
                    <a:lnTo>
                      <a:pt x="901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52" name="Google Shape;552;p25"/>
            <p:cNvGrpSpPr/>
            <p:nvPr/>
          </p:nvGrpSpPr>
          <p:grpSpPr>
            <a:xfrm flipH="1">
              <a:off x="8571307" y="3998233"/>
              <a:ext cx="572676" cy="1145273"/>
              <a:chOff x="0" y="58"/>
              <a:chExt cx="572676" cy="1145273"/>
            </a:xfrm>
          </p:grpSpPr>
          <p:sp>
            <p:nvSpPr>
              <p:cNvPr id="553" name="Google Shape;553;p25"/>
              <p:cNvSpPr/>
              <p:nvPr/>
            </p:nvSpPr>
            <p:spPr>
              <a:xfrm>
                <a:off x="0" y="572656"/>
                <a:ext cx="572676" cy="572676"/>
              </a:xfrm>
              <a:custGeom>
                <a:avLst/>
                <a:gdLst/>
                <a:ahLst/>
                <a:cxnLst/>
                <a:rect l="l" t="t" r="r" b="b"/>
                <a:pathLst>
                  <a:path w="29470" h="29470" extrusionOk="0">
                    <a:moveTo>
                      <a:pt x="1" y="0"/>
                    </a:moveTo>
                    <a:lnTo>
                      <a:pt x="1" y="29469"/>
                    </a:lnTo>
                    <a:cubicBezTo>
                      <a:pt x="16276" y="29469"/>
                      <a:pt x="29470" y="16276"/>
                      <a:pt x="2947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4" name="Google Shape;554;p25"/>
              <p:cNvSpPr/>
              <p:nvPr/>
            </p:nvSpPr>
            <p:spPr>
              <a:xfrm>
                <a:off x="0" y="292661"/>
                <a:ext cx="572676" cy="286280"/>
              </a:xfrm>
              <a:custGeom>
                <a:avLst/>
                <a:gdLst/>
                <a:ahLst/>
                <a:cxnLst/>
                <a:rect l="l" t="t" r="r" b="b"/>
                <a:pathLst>
                  <a:path w="29470" h="14732" extrusionOk="0">
                    <a:moveTo>
                      <a:pt x="14739" y="1"/>
                    </a:moveTo>
                    <a:cubicBezTo>
                      <a:pt x="6593" y="1"/>
                      <a:pt x="1" y="6602"/>
                      <a:pt x="1" y="14731"/>
                    </a:cubicBezTo>
                    <a:lnTo>
                      <a:pt x="29470" y="14731"/>
                    </a:lnTo>
                    <a:lnTo>
                      <a:pt x="29470" y="14347"/>
                    </a:lnTo>
                    <a:cubicBezTo>
                      <a:pt x="29260" y="6393"/>
                      <a:pt x="22746" y="1"/>
                      <a:pt x="147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5" name="Google Shape;555;p25"/>
              <p:cNvSpPr/>
              <p:nvPr/>
            </p:nvSpPr>
            <p:spPr>
              <a:xfrm>
                <a:off x="117936" y="115196"/>
                <a:ext cx="336824" cy="168344"/>
              </a:xfrm>
              <a:custGeom>
                <a:avLst/>
                <a:gdLst/>
                <a:ahLst/>
                <a:cxnLst/>
                <a:rect l="l" t="t" r="r" b="b"/>
                <a:pathLst>
                  <a:path w="17333" h="8663" extrusionOk="0">
                    <a:moveTo>
                      <a:pt x="0" y="1"/>
                    </a:moveTo>
                    <a:lnTo>
                      <a:pt x="0" y="219"/>
                    </a:lnTo>
                    <a:cubicBezTo>
                      <a:pt x="122" y="4899"/>
                      <a:pt x="3955" y="8663"/>
                      <a:pt x="8670" y="8663"/>
                    </a:cubicBezTo>
                    <a:cubicBezTo>
                      <a:pt x="13455" y="8663"/>
                      <a:pt x="17332" y="4777"/>
                      <a:pt x="173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6" name="Google Shape;556;p25"/>
              <p:cNvSpPr/>
              <p:nvPr/>
            </p:nvSpPr>
            <p:spPr>
              <a:xfrm>
                <a:off x="168499" y="58"/>
                <a:ext cx="235522" cy="207559"/>
              </a:xfrm>
              <a:custGeom>
                <a:avLst/>
                <a:gdLst/>
                <a:ahLst/>
                <a:cxnLst/>
                <a:rect l="l" t="t" r="r" b="b"/>
                <a:pathLst>
                  <a:path w="12120" h="10681" extrusionOk="0">
                    <a:moveTo>
                      <a:pt x="6057" y="1"/>
                    </a:moveTo>
                    <a:cubicBezTo>
                      <a:pt x="5376" y="1"/>
                      <a:pt x="4684" y="131"/>
                      <a:pt x="4017" y="407"/>
                    </a:cubicBezTo>
                    <a:cubicBezTo>
                      <a:pt x="1292" y="1534"/>
                      <a:pt x="0" y="4660"/>
                      <a:pt x="1126" y="7384"/>
                    </a:cubicBezTo>
                    <a:cubicBezTo>
                      <a:pt x="1983" y="9440"/>
                      <a:pt x="3970" y="10681"/>
                      <a:pt x="6064" y="10681"/>
                    </a:cubicBezTo>
                    <a:cubicBezTo>
                      <a:pt x="6744" y="10681"/>
                      <a:pt x="7435" y="10550"/>
                      <a:pt x="8103" y="10274"/>
                    </a:cubicBezTo>
                    <a:cubicBezTo>
                      <a:pt x="10827" y="9139"/>
                      <a:pt x="12119" y="6022"/>
                      <a:pt x="10993" y="3298"/>
                    </a:cubicBezTo>
                    <a:cubicBezTo>
                      <a:pt x="10143" y="1241"/>
                      <a:pt x="8153" y="1"/>
                      <a:pt x="605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7" name="Google Shape;557;p25"/>
              <p:cNvSpPr/>
              <p:nvPr/>
            </p:nvSpPr>
            <p:spPr>
              <a:xfrm>
                <a:off x="135736" y="316089"/>
                <a:ext cx="301379" cy="150699"/>
              </a:xfrm>
              <a:custGeom>
                <a:avLst/>
                <a:gdLst/>
                <a:ahLst/>
                <a:cxnLst/>
                <a:rect l="l" t="t" r="r" b="b"/>
                <a:pathLst>
                  <a:path w="15509" h="7755" extrusionOk="0">
                    <a:moveTo>
                      <a:pt x="7754" y="1"/>
                    </a:moveTo>
                    <a:lnTo>
                      <a:pt x="1" y="7755"/>
                    </a:lnTo>
                    <a:lnTo>
                      <a:pt x="15508" y="7755"/>
                    </a:lnTo>
                    <a:lnTo>
                      <a:pt x="775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8" name="Google Shape;558;p25"/>
              <p:cNvSpPr/>
              <p:nvPr/>
            </p:nvSpPr>
            <p:spPr>
              <a:xfrm>
                <a:off x="135736" y="466768"/>
                <a:ext cx="301379" cy="150699"/>
              </a:xfrm>
              <a:custGeom>
                <a:avLst/>
                <a:gdLst/>
                <a:ahLst/>
                <a:cxnLst/>
                <a:rect l="l" t="t" r="r" b="b"/>
                <a:pathLst>
                  <a:path w="15509" h="7755" extrusionOk="0">
                    <a:moveTo>
                      <a:pt x="7754" y="1"/>
                    </a:moveTo>
                    <a:lnTo>
                      <a:pt x="1" y="7754"/>
                    </a:lnTo>
                    <a:lnTo>
                      <a:pt x="15508" y="7754"/>
                    </a:lnTo>
                    <a:lnTo>
                      <a:pt x="77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9" name="Google Shape;559;p25"/>
              <p:cNvSpPr/>
              <p:nvPr/>
            </p:nvSpPr>
            <p:spPr>
              <a:xfrm>
                <a:off x="135736" y="617448"/>
                <a:ext cx="301379" cy="150854"/>
              </a:xfrm>
              <a:custGeom>
                <a:avLst/>
                <a:gdLst/>
                <a:ahLst/>
                <a:cxnLst/>
                <a:rect l="l" t="t" r="r" b="b"/>
                <a:pathLst>
                  <a:path w="15509" h="7763" extrusionOk="0">
                    <a:moveTo>
                      <a:pt x="7754" y="0"/>
                    </a:moveTo>
                    <a:lnTo>
                      <a:pt x="1" y="7763"/>
                    </a:lnTo>
                    <a:lnTo>
                      <a:pt x="15508" y="7763"/>
                    </a:lnTo>
                    <a:lnTo>
                      <a:pt x="775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0" name="Google Shape;560;p25"/>
              <p:cNvSpPr/>
              <p:nvPr/>
            </p:nvSpPr>
            <p:spPr>
              <a:xfrm>
                <a:off x="135736" y="768283"/>
                <a:ext cx="301379" cy="150699"/>
              </a:xfrm>
              <a:custGeom>
                <a:avLst/>
                <a:gdLst/>
                <a:ahLst/>
                <a:cxnLst/>
                <a:rect l="l" t="t" r="r" b="b"/>
                <a:pathLst>
                  <a:path w="15509" h="7755" extrusionOk="0">
                    <a:moveTo>
                      <a:pt x="7754" y="1"/>
                    </a:moveTo>
                    <a:lnTo>
                      <a:pt x="1" y="7754"/>
                    </a:lnTo>
                    <a:lnTo>
                      <a:pt x="15508" y="7754"/>
                    </a:lnTo>
                    <a:lnTo>
                      <a:pt x="77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61" name="Google Shape;561;p25"/>
            <p:cNvGrpSpPr/>
            <p:nvPr/>
          </p:nvGrpSpPr>
          <p:grpSpPr>
            <a:xfrm flipH="1">
              <a:off x="8073665" y="-5"/>
              <a:ext cx="1070327" cy="535017"/>
              <a:chOff x="8076415" y="10"/>
              <a:chExt cx="1070327" cy="535017"/>
            </a:xfrm>
          </p:grpSpPr>
          <p:sp>
            <p:nvSpPr>
              <p:cNvPr id="562" name="Google Shape;562;p25"/>
              <p:cNvSpPr/>
              <p:nvPr/>
            </p:nvSpPr>
            <p:spPr>
              <a:xfrm rot="10800000">
                <a:off x="8076415" y="10"/>
                <a:ext cx="1070327" cy="535017"/>
              </a:xfrm>
              <a:custGeom>
                <a:avLst/>
                <a:gdLst/>
                <a:ahLst/>
                <a:cxnLst/>
                <a:rect l="l" t="t" r="r" b="b"/>
                <a:pathLst>
                  <a:path w="40185" h="20087" extrusionOk="0">
                    <a:moveTo>
                      <a:pt x="20098" y="0"/>
                    </a:moveTo>
                    <a:lnTo>
                      <a:pt x="1" y="20086"/>
                    </a:lnTo>
                    <a:lnTo>
                      <a:pt x="40184" y="20086"/>
                    </a:lnTo>
                    <a:lnTo>
                      <a:pt x="2009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3" name="Google Shape;563;p25"/>
              <p:cNvSpPr/>
              <p:nvPr/>
            </p:nvSpPr>
            <p:spPr>
              <a:xfrm rot="10800000">
                <a:off x="8101512" y="256956"/>
                <a:ext cx="206444" cy="188057"/>
              </a:xfrm>
              <a:custGeom>
                <a:avLst/>
                <a:gdLst/>
                <a:ahLst/>
                <a:cxnLst/>
                <a:rect l="l" t="t" r="r" b="b"/>
                <a:pathLst>
                  <a:path w="11598" h="10565" extrusionOk="0">
                    <a:moveTo>
                      <a:pt x="5794" y="1"/>
                    </a:moveTo>
                    <a:cubicBezTo>
                      <a:pt x="4441" y="1"/>
                      <a:pt x="3090" y="519"/>
                      <a:pt x="2060" y="1555"/>
                    </a:cubicBezTo>
                    <a:cubicBezTo>
                      <a:pt x="0" y="3614"/>
                      <a:pt x="0" y="6960"/>
                      <a:pt x="2060" y="9020"/>
                    </a:cubicBezTo>
                    <a:cubicBezTo>
                      <a:pt x="3090" y="10050"/>
                      <a:pt x="4441" y="10565"/>
                      <a:pt x="5794" y="10565"/>
                    </a:cubicBezTo>
                    <a:cubicBezTo>
                      <a:pt x="7147" y="10565"/>
                      <a:pt x="8501" y="10050"/>
                      <a:pt x="9537" y="9020"/>
                    </a:cubicBezTo>
                    <a:cubicBezTo>
                      <a:pt x="11597" y="6960"/>
                      <a:pt x="11597" y="3614"/>
                      <a:pt x="9537" y="1555"/>
                    </a:cubicBezTo>
                    <a:cubicBezTo>
                      <a:pt x="8501" y="519"/>
                      <a:pt x="7147" y="1"/>
                      <a:pt x="57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spTree>
  </p:cSld>
  <p:clrMapOvr>
    <a:masterClrMapping/>
  </p:clrMapOvr>
  <mc:AlternateContent xmlns:mc="http://schemas.openxmlformats.org/markup-compatibility/2006">
    <mc:Choice xmlns:p14="http://schemas.microsoft.com/office/powerpoint/2010/main" Requires="p14">
      <p:transition spd="med" p14:dur="750">
        <p:wipe/>
      </p:transition>
    </mc:Choice>
    <mc:Fallback>
      <p:transition spd="med">
        <p:wip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tx" matchingName="Title and body">
  <p:cSld name="TITLE_AND_BODY">
    <p:spTree>
      <p:nvGrpSpPr>
        <p:cNvPr id="14" name="Shape 14"/>
        <p:cNvGrpSpPr/>
        <p:nvPr/>
      </p:nvGrpSpPr>
      <p:grpSpPr>
        <a:xfrm>
          <a:off x="0" y="0"/>
          <a:ext cx="0" cy="0"/>
          <a:chOff x="0" y="0"/>
          <a:chExt cx="0" cy="0"/>
        </a:xfrm>
      </p:grpSpPr>
      <p:sp>
        <p:nvSpPr>
          <p:cNvPr id="15" name="Google Shape;15;p4"/>
          <p:cNvSpPr txBox="1"/>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6" name="Google Shape;16;p4"/>
          <p:cNvSpPr txBox="1"/>
          <p:nvPr>
            <p:ph type="body" idx="1"/>
          </p:nvPr>
        </p:nvSpPr>
        <p:spPr>
          <a:xfrm>
            <a:off x="720000" y="1152475"/>
            <a:ext cx="7704000" cy="369300"/>
          </a:xfrm>
          <a:prstGeom prst="rect">
            <a:avLst/>
          </a:prstGeom>
        </p:spPr>
        <p:txBody>
          <a:bodyPr spcFirstLastPara="1" wrap="square" lIns="91425" tIns="91425" rIns="91425" bIns="91425" anchor="t" anchorCtr="0">
            <a:noAutofit/>
          </a:bodyPr>
          <a:lstStyle>
            <a:lvl1pPr marL="457200" lvl="0" indent="-317500" algn="ctr" rtl="0">
              <a:spcBef>
                <a:spcPts val="0"/>
              </a:spcBef>
              <a:spcAft>
                <a:spcPts val="0"/>
              </a:spcAft>
              <a:buClr>
                <a:srgbClr val="434343"/>
              </a:buClr>
              <a:buSzPts val="1400"/>
              <a:buChar char="●"/>
              <a:defRPr sz="1400">
                <a:latin typeface="Albert Sans Medium"/>
                <a:ea typeface="Albert Sans Medium"/>
                <a:cs typeface="Albert Sans Medium"/>
                <a:sym typeface="Albert Sans Medium"/>
              </a:defRPr>
            </a:lvl1pPr>
            <a:lvl2pPr marL="914400" lvl="1" indent="-304800" rtl="0">
              <a:lnSpc>
                <a:spcPct val="115000"/>
              </a:lnSpc>
              <a:spcBef>
                <a:spcPts val="0"/>
              </a:spcBef>
              <a:spcAft>
                <a:spcPts val="0"/>
              </a:spcAft>
              <a:buClr>
                <a:srgbClr val="434343"/>
              </a:buClr>
              <a:buSzPts val="1200"/>
              <a:buChar char="○"/>
              <a:defRPr>
                <a:solidFill>
                  <a:srgbClr val="434343"/>
                </a:solidFill>
              </a:defRPr>
            </a:lvl2pPr>
            <a:lvl3pPr marL="1371600" lvl="2" indent="-304800" rtl="0">
              <a:lnSpc>
                <a:spcPct val="115000"/>
              </a:lnSpc>
              <a:spcBef>
                <a:spcPts val="0"/>
              </a:spcBef>
              <a:spcAft>
                <a:spcPts val="0"/>
              </a:spcAft>
              <a:buClr>
                <a:srgbClr val="434343"/>
              </a:buClr>
              <a:buSzPts val="1200"/>
              <a:buChar char="■"/>
              <a:defRPr>
                <a:solidFill>
                  <a:srgbClr val="434343"/>
                </a:solidFill>
              </a:defRPr>
            </a:lvl3pPr>
            <a:lvl4pPr marL="1828800" lvl="3" indent="-304800" rtl="0">
              <a:lnSpc>
                <a:spcPct val="115000"/>
              </a:lnSpc>
              <a:spcBef>
                <a:spcPts val="0"/>
              </a:spcBef>
              <a:spcAft>
                <a:spcPts val="0"/>
              </a:spcAft>
              <a:buClr>
                <a:srgbClr val="434343"/>
              </a:buClr>
              <a:buSzPts val="1200"/>
              <a:buChar char="●"/>
              <a:defRPr>
                <a:solidFill>
                  <a:srgbClr val="434343"/>
                </a:solidFill>
              </a:defRPr>
            </a:lvl4pPr>
            <a:lvl5pPr marL="2286000" lvl="4" indent="-304800" rtl="0">
              <a:lnSpc>
                <a:spcPct val="115000"/>
              </a:lnSpc>
              <a:spcBef>
                <a:spcPts val="0"/>
              </a:spcBef>
              <a:spcAft>
                <a:spcPts val="0"/>
              </a:spcAft>
              <a:buClr>
                <a:srgbClr val="434343"/>
              </a:buClr>
              <a:buSzPts val="1200"/>
              <a:buChar char="○"/>
              <a:defRPr>
                <a:solidFill>
                  <a:srgbClr val="434343"/>
                </a:solidFill>
              </a:defRPr>
            </a:lvl5pPr>
            <a:lvl6pPr marL="2743200" lvl="5" indent="-304800" rtl="0">
              <a:lnSpc>
                <a:spcPct val="115000"/>
              </a:lnSpc>
              <a:spcBef>
                <a:spcPts val="0"/>
              </a:spcBef>
              <a:spcAft>
                <a:spcPts val="0"/>
              </a:spcAft>
              <a:buClr>
                <a:srgbClr val="434343"/>
              </a:buClr>
              <a:buSzPts val="1200"/>
              <a:buChar char="■"/>
              <a:defRPr>
                <a:solidFill>
                  <a:srgbClr val="434343"/>
                </a:solidFill>
              </a:defRPr>
            </a:lvl6pPr>
            <a:lvl7pPr marL="3200400" lvl="6" indent="-304800" rtl="0">
              <a:lnSpc>
                <a:spcPct val="115000"/>
              </a:lnSpc>
              <a:spcBef>
                <a:spcPts val="0"/>
              </a:spcBef>
              <a:spcAft>
                <a:spcPts val="0"/>
              </a:spcAft>
              <a:buClr>
                <a:srgbClr val="434343"/>
              </a:buClr>
              <a:buSzPts val="1200"/>
              <a:buChar char="●"/>
              <a:defRPr>
                <a:solidFill>
                  <a:srgbClr val="434343"/>
                </a:solidFill>
              </a:defRPr>
            </a:lvl7pPr>
            <a:lvl8pPr marL="3657600" lvl="7" indent="-304800" rtl="0">
              <a:lnSpc>
                <a:spcPct val="115000"/>
              </a:lnSpc>
              <a:spcBef>
                <a:spcPts val="0"/>
              </a:spcBef>
              <a:spcAft>
                <a:spcPts val="0"/>
              </a:spcAft>
              <a:buClr>
                <a:srgbClr val="434343"/>
              </a:buClr>
              <a:buSzPts val="1200"/>
              <a:buChar char="○"/>
              <a:defRPr>
                <a:solidFill>
                  <a:srgbClr val="434343"/>
                </a:solidFill>
              </a:defRPr>
            </a:lvl8pPr>
            <a:lvl9pPr marL="4114800" lvl="8" indent="-304800" rtl="0">
              <a:lnSpc>
                <a:spcPct val="115000"/>
              </a:lnSpc>
              <a:spcBef>
                <a:spcPts val="0"/>
              </a:spcBef>
              <a:spcAft>
                <a:spcPts val="0"/>
              </a:spcAft>
              <a:buClr>
                <a:srgbClr val="434343"/>
              </a:buClr>
              <a:buSzPts val="1200"/>
              <a:buChar char="■"/>
              <a:defRPr>
                <a:solidFill>
                  <a:srgbClr val="434343"/>
                </a:solidFill>
              </a:defRPr>
            </a:lvl9pPr>
          </a:lstStyle>
          <a:p/>
        </p:txBody>
      </p:sp>
      <p:grpSp>
        <p:nvGrpSpPr>
          <p:cNvPr id="17" name="Google Shape;17;p4"/>
          <p:cNvGrpSpPr/>
          <p:nvPr/>
        </p:nvGrpSpPr>
        <p:grpSpPr>
          <a:xfrm>
            <a:off x="8073393" y="0"/>
            <a:ext cx="1071196" cy="5177777"/>
            <a:chOff x="8073393" y="0"/>
            <a:chExt cx="1071196" cy="5177777"/>
          </a:xfrm>
        </p:grpSpPr>
        <p:grpSp>
          <p:nvGrpSpPr>
            <p:cNvPr id="18" name="Google Shape;18;p4"/>
            <p:cNvGrpSpPr/>
            <p:nvPr/>
          </p:nvGrpSpPr>
          <p:grpSpPr>
            <a:xfrm flipH="1">
              <a:off x="8972745" y="51"/>
              <a:ext cx="171845" cy="5177726"/>
              <a:chOff x="3865950" y="3358275"/>
              <a:chExt cx="134275" cy="502175"/>
            </a:xfrm>
          </p:grpSpPr>
          <p:sp>
            <p:nvSpPr>
              <p:cNvPr id="19" name="Google Shape;19;p4"/>
              <p:cNvSpPr/>
              <p:nvPr/>
            </p:nvSpPr>
            <p:spPr>
              <a:xfrm>
                <a:off x="3865950" y="3358275"/>
                <a:ext cx="44675" cy="502175"/>
              </a:xfrm>
              <a:custGeom>
                <a:avLst/>
                <a:gdLst/>
                <a:ahLst/>
                <a:cxnLst/>
                <a:rect l="l" t="t" r="r" b="b"/>
                <a:pathLst>
                  <a:path w="1787" h="20087" extrusionOk="0">
                    <a:moveTo>
                      <a:pt x="0" y="1"/>
                    </a:moveTo>
                    <a:lnTo>
                      <a:pt x="0" y="20087"/>
                    </a:lnTo>
                    <a:lnTo>
                      <a:pt x="1786" y="20087"/>
                    </a:lnTo>
                    <a:lnTo>
                      <a:pt x="178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 name="Google Shape;20;p4"/>
              <p:cNvSpPr/>
              <p:nvPr/>
            </p:nvSpPr>
            <p:spPr>
              <a:xfrm>
                <a:off x="3955550" y="3358275"/>
                <a:ext cx="44675" cy="502175"/>
              </a:xfrm>
              <a:custGeom>
                <a:avLst/>
                <a:gdLst/>
                <a:ahLst/>
                <a:cxnLst/>
                <a:rect l="l" t="t" r="r" b="b"/>
                <a:pathLst>
                  <a:path w="1787" h="20087" extrusionOk="0">
                    <a:moveTo>
                      <a:pt x="0" y="1"/>
                    </a:moveTo>
                    <a:lnTo>
                      <a:pt x="0" y="20087"/>
                    </a:lnTo>
                    <a:lnTo>
                      <a:pt x="1786" y="20087"/>
                    </a:lnTo>
                    <a:lnTo>
                      <a:pt x="178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21" name="Google Shape;21;p4"/>
            <p:cNvSpPr/>
            <p:nvPr/>
          </p:nvSpPr>
          <p:spPr>
            <a:xfrm rot="-5400000">
              <a:off x="8340825" y="1733939"/>
              <a:ext cx="1070281" cy="535378"/>
            </a:xfrm>
            <a:custGeom>
              <a:avLst/>
              <a:gdLst/>
              <a:ahLst/>
              <a:cxnLst/>
              <a:rect l="l" t="t" r="r" b="b"/>
              <a:pathLst>
                <a:path w="40018" h="20016" extrusionOk="0">
                  <a:moveTo>
                    <a:pt x="20015" y="1"/>
                  </a:moveTo>
                  <a:cubicBezTo>
                    <a:pt x="8954" y="1"/>
                    <a:pt x="1" y="8954"/>
                    <a:pt x="1" y="20015"/>
                  </a:cubicBezTo>
                  <a:lnTo>
                    <a:pt x="40018" y="20015"/>
                  </a:lnTo>
                  <a:cubicBezTo>
                    <a:pt x="40018" y="8954"/>
                    <a:pt x="31076" y="1"/>
                    <a:pt x="200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22" name="Google Shape;22;p4"/>
            <p:cNvGrpSpPr/>
            <p:nvPr/>
          </p:nvGrpSpPr>
          <p:grpSpPr>
            <a:xfrm>
              <a:off x="8073393" y="0"/>
              <a:ext cx="1070267" cy="812719"/>
              <a:chOff x="7870335" y="12"/>
              <a:chExt cx="1273673" cy="967062"/>
            </a:xfrm>
          </p:grpSpPr>
          <p:sp>
            <p:nvSpPr>
              <p:cNvPr id="23" name="Google Shape;23;p4"/>
              <p:cNvSpPr/>
              <p:nvPr/>
            </p:nvSpPr>
            <p:spPr>
              <a:xfrm rot="10800000">
                <a:off x="7870335" y="12"/>
                <a:ext cx="1273673" cy="637059"/>
              </a:xfrm>
              <a:custGeom>
                <a:avLst/>
                <a:gdLst/>
                <a:ahLst/>
                <a:cxnLst/>
                <a:rect l="l" t="t" r="r" b="b"/>
                <a:pathLst>
                  <a:path w="40018" h="20016" extrusionOk="0">
                    <a:moveTo>
                      <a:pt x="20015" y="1"/>
                    </a:moveTo>
                    <a:cubicBezTo>
                      <a:pt x="8954" y="1"/>
                      <a:pt x="1" y="8954"/>
                      <a:pt x="1" y="20015"/>
                    </a:cubicBezTo>
                    <a:lnTo>
                      <a:pt x="40018" y="20015"/>
                    </a:lnTo>
                    <a:cubicBezTo>
                      <a:pt x="40018" y="8954"/>
                      <a:pt x="31076" y="1"/>
                      <a:pt x="200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 name="Google Shape;24;p4"/>
              <p:cNvSpPr/>
              <p:nvPr/>
            </p:nvSpPr>
            <p:spPr>
              <a:xfrm rot="10800000">
                <a:off x="8501662" y="288783"/>
                <a:ext cx="342973" cy="342973"/>
              </a:xfrm>
              <a:custGeom>
                <a:avLst/>
                <a:gdLst/>
                <a:ahLst/>
                <a:cxnLst/>
                <a:rect l="l" t="t" r="r" b="b"/>
                <a:pathLst>
                  <a:path w="10776" h="10776" extrusionOk="0">
                    <a:moveTo>
                      <a:pt x="1" y="0"/>
                    </a:moveTo>
                    <a:cubicBezTo>
                      <a:pt x="1" y="5953"/>
                      <a:pt x="4823" y="10775"/>
                      <a:pt x="10776" y="10775"/>
                    </a:cubicBezTo>
                    <a:lnTo>
                      <a:pt x="1077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 name="Google Shape;25;p4"/>
              <p:cNvSpPr/>
              <p:nvPr/>
            </p:nvSpPr>
            <p:spPr>
              <a:xfrm rot="10800000">
                <a:off x="8501662" y="624102"/>
                <a:ext cx="342973" cy="342973"/>
              </a:xfrm>
              <a:custGeom>
                <a:avLst/>
                <a:gdLst/>
                <a:ahLst/>
                <a:cxnLst/>
                <a:rect l="l" t="t" r="r" b="b"/>
                <a:pathLst>
                  <a:path w="10776" h="10776" extrusionOk="0">
                    <a:moveTo>
                      <a:pt x="1" y="0"/>
                    </a:moveTo>
                    <a:lnTo>
                      <a:pt x="1" y="10775"/>
                    </a:lnTo>
                    <a:lnTo>
                      <a:pt x="10776" y="10775"/>
                    </a:lnTo>
                    <a:cubicBezTo>
                      <a:pt x="10776" y="4822"/>
                      <a:pt x="5954" y="0"/>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26" name="Google Shape;26;p4"/>
          <p:cNvGrpSpPr/>
          <p:nvPr/>
        </p:nvGrpSpPr>
        <p:grpSpPr>
          <a:xfrm>
            <a:off x="-8925" y="-112"/>
            <a:ext cx="1176717" cy="5143636"/>
            <a:chOff x="-8925" y="-112"/>
            <a:chExt cx="1176717" cy="5143636"/>
          </a:xfrm>
        </p:grpSpPr>
        <p:grpSp>
          <p:nvGrpSpPr>
            <p:cNvPr id="27" name="Google Shape;27;p4"/>
            <p:cNvGrpSpPr/>
            <p:nvPr/>
          </p:nvGrpSpPr>
          <p:grpSpPr>
            <a:xfrm flipH="1">
              <a:off x="28979" y="-112"/>
              <a:ext cx="514752" cy="4006503"/>
              <a:chOff x="3865950" y="3358275"/>
              <a:chExt cx="402150" cy="502175"/>
            </a:xfrm>
          </p:grpSpPr>
          <p:sp>
            <p:nvSpPr>
              <p:cNvPr id="28" name="Google Shape;28;p4"/>
              <p:cNvSpPr/>
              <p:nvPr/>
            </p:nvSpPr>
            <p:spPr>
              <a:xfrm>
                <a:off x="3865950" y="3358275"/>
                <a:ext cx="44675" cy="502175"/>
              </a:xfrm>
              <a:custGeom>
                <a:avLst/>
                <a:gdLst/>
                <a:ahLst/>
                <a:cxnLst/>
                <a:rect l="l" t="t" r="r" b="b"/>
                <a:pathLst>
                  <a:path w="1787" h="20087" extrusionOk="0">
                    <a:moveTo>
                      <a:pt x="0" y="1"/>
                    </a:moveTo>
                    <a:lnTo>
                      <a:pt x="0" y="20087"/>
                    </a:lnTo>
                    <a:lnTo>
                      <a:pt x="1786" y="20087"/>
                    </a:lnTo>
                    <a:lnTo>
                      <a:pt x="178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 name="Google Shape;29;p4"/>
              <p:cNvSpPr/>
              <p:nvPr/>
            </p:nvSpPr>
            <p:spPr>
              <a:xfrm>
                <a:off x="3955550" y="3358275"/>
                <a:ext cx="44675" cy="502175"/>
              </a:xfrm>
              <a:custGeom>
                <a:avLst/>
                <a:gdLst/>
                <a:ahLst/>
                <a:cxnLst/>
                <a:rect l="l" t="t" r="r" b="b"/>
                <a:pathLst>
                  <a:path w="1787" h="20087" extrusionOk="0">
                    <a:moveTo>
                      <a:pt x="0" y="1"/>
                    </a:moveTo>
                    <a:lnTo>
                      <a:pt x="0" y="20087"/>
                    </a:lnTo>
                    <a:lnTo>
                      <a:pt x="1786" y="20087"/>
                    </a:lnTo>
                    <a:lnTo>
                      <a:pt x="178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 name="Google Shape;30;p4"/>
              <p:cNvSpPr/>
              <p:nvPr/>
            </p:nvSpPr>
            <p:spPr>
              <a:xfrm>
                <a:off x="4044850" y="3358275"/>
                <a:ext cx="44650" cy="502175"/>
              </a:xfrm>
              <a:custGeom>
                <a:avLst/>
                <a:gdLst/>
                <a:ahLst/>
                <a:cxnLst/>
                <a:rect l="l" t="t" r="r" b="b"/>
                <a:pathLst>
                  <a:path w="1786" h="20087" extrusionOk="0">
                    <a:moveTo>
                      <a:pt x="0" y="1"/>
                    </a:moveTo>
                    <a:lnTo>
                      <a:pt x="0" y="20087"/>
                    </a:lnTo>
                    <a:lnTo>
                      <a:pt x="1786" y="20087"/>
                    </a:lnTo>
                    <a:lnTo>
                      <a:pt x="178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 name="Google Shape;31;p4"/>
              <p:cNvSpPr/>
              <p:nvPr/>
            </p:nvSpPr>
            <p:spPr>
              <a:xfrm>
                <a:off x="4134125" y="3358275"/>
                <a:ext cx="44675" cy="502175"/>
              </a:xfrm>
              <a:custGeom>
                <a:avLst/>
                <a:gdLst/>
                <a:ahLst/>
                <a:cxnLst/>
                <a:rect l="l" t="t" r="r" b="b"/>
                <a:pathLst>
                  <a:path w="1787" h="20087" extrusionOk="0">
                    <a:moveTo>
                      <a:pt x="1" y="1"/>
                    </a:moveTo>
                    <a:lnTo>
                      <a:pt x="1" y="20087"/>
                    </a:lnTo>
                    <a:lnTo>
                      <a:pt x="1787" y="20087"/>
                    </a:lnTo>
                    <a:lnTo>
                      <a:pt x="178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 name="Google Shape;32;p4"/>
              <p:cNvSpPr/>
              <p:nvPr/>
            </p:nvSpPr>
            <p:spPr>
              <a:xfrm>
                <a:off x="4223425" y="3358275"/>
                <a:ext cx="44675" cy="502175"/>
              </a:xfrm>
              <a:custGeom>
                <a:avLst/>
                <a:gdLst/>
                <a:ahLst/>
                <a:cxnLst/>
                <a:rect l="l" t="t" r="r" b="b"/>
                <a:pathLst>
                  <a:path w="1787" h="20087" extrusionOk="0">
                    <a:moveTo>
                      <a:pt x="1" y="1"/>
                    </a:moveTo>
                    <a:lnTo>
                      <a:pt x="1" y="20087"/>
                    </a:lnTo>
                    <a:lnTo>
                      <a:pt x="1787" y="20087"/>
                    </a:lnTo>
                    <a:lnTo>
                      <a:pt x="178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33" name="Google Shape;33;p4"/>
            <p:cNvSpPr/>
            <p:nvPr/>
          </p:nvSpPr>
          <p:spPr>
            <a:xfrm>
              <a:off x="-8925" y="4555326"/>
              <a:ext cx="1176717" cy="588198"/>
            </a:xfrm>
            <a:custGeom>
              <a:avLst/>
              <a:gdLst/>
              <a:ahLst/>
              <a:cxnLst/>
              <a:rect l="l" t="t" r="r" b="b"/>
              <a:pathLst>
                <a:path w="40185" h="20087" extrusionOk="0">
                  <a:moveTo>
                    <a:pt x="20098" y="0"/>
                  </a:moveTo>
                  <a:lnTo>
                    <a:pt x="1" y="20086"/>
                  </a:lnTo>
                  <a:lnTo>
                    <a:pt x="40184" y="20086"/>
                  </a:lnTo>
                  <a:lnTo>
                    <a:pt x="2009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 name="Google Shape;34;p4"/>
            <p:cNvSpPr/>
            <p:nvPr/>
          </p:nvSpPr>
          <p:spPr>
            <a:xfrm>
              <a:off x="-2660" y="4555326"/>
              <a:ext cx="588549" cy="588198"/>
            </a:xfrm>
            <a:custGeom>
              <a:avLst/>
              <a:gdLst/>
              <a:ahLst/>
              <a:cxnLst/>
              <a:rect l="l" t="t" r="r" b="b"/>
              <a:pathLst>
                <a:path w="20099" h="20087" extrusionOk="0">
                  <a:moveTo>
                    <a:pt x="1" y="0"/>
                  </a:moveTo>
                  <a:lnTo>
                    <a:pt x="1" y="20086"/>
                  </a:lnTo>
                  <a:lnTo>
                    <a:pt x="2009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 name="Google Shape;35;p4"/>
            <p:cNvSpPr/>
            <p:nvPr/>
          </p:nvSpPr>
          <p:spPr>
            <a:xfrm flipH="1">
              <a:off x="-735" y="3966825"/>
              <a:ext cx="588198" cy="588549"/>
            </a:xfrm>
            <a:custGeom>
              <a:avLst/>
              <a:gdLst/>
              <a:ahLst/>
              <a:cxnLst/>
              <a:rect l="l" t="t" r="r" b="b"/>
              <a:pathLst>
                <a:path w="20087" h="20099" extrusionOk="0">
                  <a:moveTo>
                    <a:pt x="0" y="1"/>
                  </a:moveTo>
                  <a:lnTo>
                    <a:pt x="20086" y="20098"/>
                  </a:lnTo>
                  <a:lnTo>
                    <a:pt x="2008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 name="Google Shape;36;p4"/>
            <p:cNvSpPr/>
            <p:nvPr/>
          </p:nvSpPr>
          <p:spPr>
            <a:xfrm rot="10800000" flipH="1">
              <a:off x="-714" y="3966801"/>
              <a:ext cx="588198" cy="588549"/>
            </a:xfrm>
            <a:custGeom>
              <a:avLst/>
              <a:gdLst/>
              <a:ahLst/>
              <a:cxnLst/>
              <a:rect l="l" t="t" r="r" b="b"/>
              <a:pathLst>
                <a:path w="20087" h="20099" extrusionOk="0">
                  <a:moveTo>
                    <a:pt x="0" y="1"/>
                  </a:moveTo>
                  <a:lnTo>
                    <a:pt x="20086" y="20098"/>
                  </a:lnTo>
                  <a:lnTo>
                    <a:pt x="2008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37" name="Google Shape;37;p4"/>
            <p:cNvGrpSpPr/>
            <p:nvPr/>
          </p:nvGrpSpPr>
          <p:grpSpPr>
            <a:xfrm rot="10800000" flipH="1">
              <a:off x="12" y="2318793"/>
              <a:ext cx="572722" cy="572722"/>
              <a:chOff x="6377275" y="846675"/>
              <a:chExt cx="1004600" cy="1004600"/>
            </a:xfrm>
          </p:grpSpPr>
          <p:sp>
            <p:nvSpPr>
              <p:cNvPr id="38" name="Google Shape;38;p4"/>
              <p:cNvSpPr/>
              <p:nvPr/>
            </p:nvSpPr>
            <p:spPr>
              <a:xfrm>
                <a:off x="6377275" y="846675"/>
                <a:ext cx="1004600" cy="1004600"/>
              </a:xfrm>
              <a:custGeom>
                <a:avLst/>
                <a:gdLst/>
                <a:ahLst/>
                <a:cxnLst/>
                <a:rect l="l" t="t" r="r" b="b"/>
                <a:pathLst>
                  <a:path w="40184" h="40184" extrusionOk="0">
                    <a:moveTo>
                      <a:pt x="0" y="0"/>
                    </a:moveTo>
                    <a:lnTo>
                      <a:pt x="0" y="40184"/>
                    </a:lnTo>
                    <a:cubicBezTo>
                      <a:pt x="22194" y="40184"/>
                      <a:pt x="40184" y="22193"/>
                      <a:pt x="4018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 name="Google Shape;39;p4"/>
              <p:cNvSpPr/>
              <p:nvPr/>
            </p:nvSpPr>
            <p:spPr>
              <a:xfrm>
                <a:off x="6729700" y="1189700"/>
                <a:ext cx="289950" cy="264125"/>
              </a:xfrm>
              <a:custGeom>
                <a:avLst/>
                <a:gdLst/>
                <a:ahLst/>
                <a:cxnLst/>
                <a:rect l="l" t="t" r="r" b="b"/>
                <a:pathLst>
                  <a:path w="11598" h="10565" extrusionOk="0">
                    <a:moveTo>
                      <a:pt x="5794" y="1"/>
                    </a:moveTo>
                    <a:cubicBezTo>
                      <a:pt x="4441" y="1"/>
                      <a:pt x="3090" y="519"/>
                      <a:pt x="2060" y="1555"/>
                    </a:cubicBezTo>
                    <a:cubicBezTo>
                      <a:pt x="0" y="3614"/>
                      <a:pt x="0" y="6960"/>
                      <a:pt x="2060" y="9020"/>
                    </a:cubicBezTo>
                    <a:cubicBezTo>
                      <a:pt x="3090" y="10050"/>
                      <a:pt x="4441" y="10565"/>
                      <a:pt x="5794" y="10565"/>
                    </a:cubicBezTo>
                    <a:cubicBezTo>
                      <a:pt x="7147" y="10565"/>
                      <a:pt x="8501" y="10050"/>
                      <a:pt x="9537" y="9020"/>
                    </a:cubicBezTo>
                    <a:cubicBezTo>
                      <a:pt x="11597" y="6960"/>
                      <a:pt x="11597" y="3614"/>
                      <a:pt x="9537" y="1555"/>
                    </a:cubicBezTo>
                    <a:cubicBezTo>
                      <a:pt x="8501" y="519"/>
                      <a:pt x="7147" y="1"/>
                      <a:pt x="57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spTree>
  </p:cSld>
  <p:clrMapOvr>
    <a:masterClrMapping/>
  </p:clrMapOvr>
  <mc:AlternateContent xmlns:mc="http://schemas.openxmlformats.org/markup-compatibility/2006">
    <mc:Choice xmlns:p14="http://schemas.microsoft.com/office/powerpoint/2010/main" Requires="p14">
      <p:transition spd="med" p14:dur="750">
        <p:wipe/>
      </p:transition>
    </mc:Choice>
    <mc:Fallback>
      <p:transition spd="med">
        <p:wip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matchingName="Title and two columns">
  <p:cSld name="TITLE_AND_TWO_COLUMNS">
    <p:spTree>
      <p:nvGrpSpPr>
        <p:cNvPr id="40" name="Shape 40"/>
        <p:cNvGrpSpPr/>
        <p:nvPr/>
      </p:nvGrpSpPr>
      <p:grpSpPr>
        <a:xfrm>
          <a:off x="0" y="0"/>
          <a:ext cx="0" cy="0"/>
          <a:chOff x="0" y="0"/>
          <a:chExt cx="0" cy="0"/>
        </a:xfrm>
      </p:grpSpPr>
      <p:sp>
        <p:nvSpPr>
          <p:cNvPr id="41" name="Google Shape;41;p5"/>
          <p:cNvSpPr txBox="1"/>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42" name="Google Shape;42;p5"/>
          <p:cNvSpPr txBox="1"/>
          <p:nvPr>
            <p:ph type="subTitle" idx="1"/>
          </p:nvPr>
        </p:nvSpPr>
        <p:spPr>
          <a:xfrm>
            <a:off x="4923249" y="2421749"/>
            <a:ext cx="2505600" cy="1755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p:txBody>
      </p:sp>
      <p:sp>
        <p:nvSpPr>
          <p:cNvPr id="43" name="Google Shape;43;p5"/>
          <p:cNvSpPr txBox="1"/>
          <p:nvPr>
            <p:ph type="subTitle" idx="2"/>
          </p:nvPr>
        </p:nvSpPr>
        <p:spPr>
          <a:xfrm>
            <a:off x="1715375" y="2421749"/>
            <a:ext cx="2505600" cy="1755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p:txBody>
      </p:sp>
      <p:sp>
        <p:nvSpPr>
          <p:cNvPr id="44" name="Google Shape;44;p5"/>
          <p:cNvSpPr txBox="1"/>
          <p:nvPr>
            <p:ph type="subTitle" idx="3"/>
          </p:nvPr>
        </p:nvSpPr>
        <p:spPr>
          <a:xfrm>
            <a:off x="1715375" y="2028999"/>
            <a:ext cx="2505600" cy="4473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panose="020B0606020202050201"/>
              <a:buNone/>
              <a:defRPr sz="1800">
                <a:solidFill>
                  <a:schemeClr val="dk1"/>
                </a:solidFill>
                <a:latin typeface="Cabin"/>
                <a:ea typeface="Cabin"/>
                <a:cs typeface="Cabin"/>
                <a:sym typeface="Cabin"/>
              </a:defRPr>
            </a:lvl1pPr>
            <a:lvl2pPr lvl="1"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2pPr>
            <a:lvl3pPr lvl="2"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3pPr>
            <a:lvl4pPr lvl="3"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4pPr>
            <a:lvl5pPr lvl="4"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5pPr>
            <a:lvl6pPr lvl="5"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6pPr>
            <a:lvl7pPr lvl="6"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7pPr>
            <a:lvl8pPr lvl="7"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8pPr>
            <a:lvl9pPr lvl="8"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9pPr>
          </a:lstStyle>
          <a:p/>
        </p:txBody>
      </p:sp>
      <p:sp>
        <p:nvSpPr>
          <p:cNvPr id="45" name="Google Shape;45;p5"/>
          <p:cNvSpPr txBox="1"/>
          <p:nvPr>
            <p:ph type="subTitle" idx="4"/>
          </p:nvPr>
        </p:nvSpPr>
        <p:spPr>
          <a:xfrm>
            <a:off x="4923250" y="2028999"/>
            <a:ext cx="2505600" cy="4473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panose="020B0606020202050201"/>
              <a:buNone/>
              <a:defRPr sz="1800">
                <a:solidFill>
                  <a:schemeClr val="dk1"/>
                </a:solidFill>
                <a:latin typeface="Cabin"/>
                <a:ea typeface="Cabin"/>
                <a:cs typeface="Cabin"/>
                <a:sym typeface="Cabin"/>
              </a:defRPr>
            </a:lvl1pPr>
            <a:lvl2pPr lvl="1"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2pPr>
            <a:lvl3pPr lvl="2"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3pPr>
            <a:lvl4pPr lvl="3"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4pPr>
            <a:lvl5pPr lvl="4"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5pPr>
            <a:lvl6pPr lvl="5"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6pPr>
            <a:lvl7pPr lvl="6"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7pPr>
            <a:lvl8pPr lvl="7"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8pPr>
            <a:lvl9pPr lvl="8"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9pPr>
          </a:lstStyle>
          <a:p/>
        </p:txBody>
      </p:sp>
      <p:grpSp>
        <p:nvGrpSpPr>
          <p:cNvPr id="46" name="Google Shape;46;p5"/>
          <p:cNvGrpSpPr/>
          <p:nvPr/>
        </p:nvGrpSpPr>
        <p:grpSpPr>
          <a:xfrm>
            <a:off x="0" y="1"/>
            <a:ext cx="859125" cy="5157200"/>
            <a:chOff x="0" y="1"/>
            <a:chExt cx="859125" cy="5157200"/>
          </a:xfrm>
        </p:grpSpPr>
        <p:grpSp>
          <p:nvGrpSpPr>
            <p:cNvPr id="47" name="Google Shape;47;p5"/>
            <p:cNvGrpSpPr/>
            <p:nvPr/>
          </p:nvGrpSpPr>
          <p:grpSpPr>
            <a:xfrm rot="-5400000">
              <a:off x="-2371461" y="2490140"/>
              <a:ext cx="5038523" cy="295600"/>
              <a:chOff x="0" y="123325"/>
              <a:chExt cx="7873922" cy="295600"/>
            </a:xfrm>
          </p:grpSpPr>
          <p:sp>
            <p:nvSpPr>
              <p:cNvPr id="48" name="Google Shape;48;p5"/>
              <p:cNvSpPr/>
              <p:nvPr/>
            </p:nvSpPr>
            <p:spPr>
              <a:xfrm>
                <a:off x="0" y="359675"/>
                <a:ext cx="7873922" cy="59250"/>
              </a:xfrm>
              <a:custGeom>
                <a:avLst/>
                <a:gdLst/>
                <a:ahLst/>
                <a:cxnLst/>
                <a:rect l="l" t="t" r="r" b="b"/>
                <a:pathLst>
                  <a:path w="90119" h="2370" extrusionOk="0">
                    <a:moveTo>
                      <a:pt x="0" y="0"/>
                    </a:moveTo>
                    <a:lnTo>
                      <a:pt x="0" y="2370"/>
                    </a:lnTo>
                    <a:lnTo>
                      <a:pt x="90118" y="2370"/>
                    </a:lnTo>
                    <a:lnTo>
                      <a:pt x="9011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 name="Google Shape;49;p5"/>
              <p:cNvSpPr/>
              <p:nvPr/>
            </p:nvSpPr>
            <p:spPr>
              <a:xfrm>
                <a:off x="0" y="241200"/>
                <a:ext cx="7873922" cy="59250"/>
              </a:xfrm>
              <a:custGeom>
                <a:avLst/>
                <a:gdLst/>
                <a:ahLst/>
                <a:cxnLst/>
                <a:rect l="l" t="t" r="r" b="b"/>
                <a:pathLst>
                  <a:path w="90119" h="2370" extrusionOk="0">
                    <a:moveTo>
                      <a:pt x="0" y="1"/>
                    </a:moveTo>
                    <a:lnTo>
                      <a:pt x="0" y="2370"/>
                    </a:lnTo>
                    <a:lnTo>
                      <a:pt x="90118" y="2370"/>
                    </a:lnTo>
                    <a:lnTo>
                      <a:pt x="9011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 name="Google Shape;50;p5"/>
              <p:cNvSpPr/>
              <p:nvPr/>
            </p:nvSpPr>
            <p:spPr>
              <a:xfrm>
                <a:off x="0" y="123325"/>
                <a:ext cx="7873922" cy="59250"/>
              </a:xfrm>
              <a:custGeom>
                <a:avLst/>
                <a:gdLst/>
                <a:ahLst/>
                <a:cxnLst/>
                <a:rect l="l" t="t" r="r" b="b"/>
                <a:pathLst>
                  <a:path w="90119" h="2370" extrusionOk="0">
                    <a:moveTo>
                      <a:pt x="0" y="1"/>
                    </a:moveTo>
                    <a:lnTo>
                      <a:pt x="0" y="2370"/>
                    </a:lnTo>
                    <a:lnTo>
                      <a:pt x="90118" y="2370"/>
                    </a:lnTo>
                    <a:lnTo>
                      <a:pt x="9011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51" name="Google Shape;51;p5"/>
            <p:cNvSpPr/>
            <p:nvPr/>
          </p:nvSpPr>
          <p:spPr>
            <a:xfrm flipH="1">
              <a:off x="48" y="572730"/>
              <a:ext cx="572676" cy="572749"/>
            </a:xfrm>
            <a:custGeom>
              <a:avLst/>
              <a:gdLst/>
              <a:ahLst/>
              <a:cxnLst/>
              <a:rect l="l" t="t" r="r" b="b"/>
              <a:pathLst>
                <a:path w="29470" h="29470" extrusionOk="0">
                  <a:moveTo>
                    <a:pt x="1" y="0"/>
                  </a:moveTo>
                  <a:cubicBezTo>
                    <a:pt x="1" y="16276"/>
                    <a:pt x="13194" y="29469"/>
                    <a:pt x="29470" y="29469"/>
                  </a:cubicBezTo>
                  <a:lnTo>
                    <a:pt x="294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 name="Google Shape;52;p5"/>
            <p:cNvSpPr/>
            <p:nvPr/>
          </p:nvSpPr>
          <p:spPr>
            <a:xfrm flipH="1">
              <a:off x="17" y="572730"/>
              <a:ext cx="286260" cy="286472"/>
            </a:xfrm>
            <a:custGeom>
              <a:avLst/>
              <a:gdLst/>
              <a:ahLst/>
              <a:cxnLst/>
              <a:rect l="l" t="t" r="r" b="b"/>
              <a:pathLst>
                <a:path w="14731" h="14740" extrusionOk="0">
                  <a:moveTo>
                    <a:pt x="0" y="0"/>
                  </a:moveTo>
                  <a:cubicBezTo>
                    <a:pt x="0" y="8147"/>
                    <a:pt x="6601" y="14739"/>
                    <a:pt x="14731" y="14739"/>
                  </a:cubicBezTo>
                  <a:lnTo>
                    <a:pt x="1473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 name="Google Shape;53;p5"/>
            <p:cNvSpPr/>
            <p:nvPr/>
          </p:nvSpPr>
          <p:spPr>
            <a:xfrm flipH="1">
              <a:off x="48" y="1"/>
              <a:ext cx="572676" cy="572749"/>
            </a:xfrm>
            <a:custGeom>
              <a:avLst/>
              <a:gdLst/>
              <a:ahLst/>
              <a:cxnLst/>
              <a:rect l="l" t="t" r="r" b="b"/>
              <a:pathLst>
                <a:path w="29470" h="29470" extrusionOk="0">
                  <a:moveTo>
                    <a:pt x="29470" y="0"/>
                  </a:moveTo>
                  <a:cubicBezTo>
                    <a:pt x="13194" y="0"/>
                    <a:pt x="1" y="13193"/>
                    <a:pt x="1" y="29469"/>
                  </a:cubicBezTo>
                  <a:lnTo>
                    <a:pt x="29470" y="29469"/>
                  </a:lnTo>
                  <a:lnTo>
                    <a:pt x="2947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 name="Google Shape;54;p5"/>
            <p:cNvSpPr/>
            <p:nvPr/>
          </p:nvSpPr>
          <p:spPr>
            <a:xfrm flipH="1">
              <a:off x="315086" y="41321"/>
              <a:ext cx="353104" cy="327873"/>
            </a:xfrm>
            <a:custGeom>
              <a:avLst/>
              <a:gdLst/>
              <a:ahLst/>
              <a:cxnLst/>
              <a:rect l="l" t="t" r="r" b="b"/>
              <a:pathLst>
                <a:path w="14932" h="13865" extrusionOk="0">
                  <a:moveTo>
                    <a:pt x="7449" y="0"/>
                  </a:moveTo>
                  <a:cubicBezTo>
                    <a:pt x="4123" y="0"/>
                    <a:pt x="1186" y="2410"/>
                    <a:pt x="629" y="5806"/>
                  </a:cubicBezTo>
                  <a:cubicBezTo>
                    <a:pt x="0" y="9578"/>
                    <a:pt x="2559" y="13149"/>
                    <a:pt x="6339" y="13769"/>
                  </a:cubicBezTo>
                  <a:cubicBezTo>
                    <a:pt x="6723" y="13833"/>
                    <a:pt x="7105" y="13864"/>
                    <a:pt x="7482" y="13864"/>
                  </a:cubicBezTo>
                  <a:cubicBezTo>
                    <a:pt x="10808" y="13864"/>
                    <a:pt x="13746" y="11454"/>
                    <a:pt x="14303" y="8059"/>
                  </a:cubicBezTo>
                  <a:cubicBezTo>
                    <a:pt x="14931" y="4287"/>
                    <a:pt x="12373" y="715"/>
                    <a:pt x="8592" y="95"/>
                  </a:cubicBezTo>
                  <a:cubicBezTo>
                    <a:pt x="8208" y="31"/>
                    <a:pt x="7826" y="0"/>
                    <a:pt x="74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 name="Google Shape;55;p5"/>
            <p:cNvSpPr/>
            <p:nvPr/>
          </p:nvSpPr>
          <p:spPr>
            <a:xfrm flipH="1">
              <a:off x="60773" y="270941"/>
              <a:ext cx="174069" cy="174093"/>
            </a:xfrm>
            <a:custGeom>
              <a:avLst/>
              <a:gdLst/>
              <a:ahLst/>
              <a:cxnLst/>
              <a:rect l="l" t="t" r="r" b="b"/>
              <a:pathLst>
                <a:path w="7361" h="7362" extrusionOk="0">
                  <a:moveTo>
                    <a:pt x="3701" y="1"/>
                  </a:moveTo>
                  <a:cubicBezTo>
                    <a:pt x="3696" y="1"/>
                    <a:pt x="3690" y="1"/>
                    <a:pt x="3685" y="1"/>
                  </a:cubicBezTo>
                  <a:cubicBezTo>
                    <a:pt x="1650" y="1"/>
                    <a:pt x="0" y="1651"/>
                    <a:pt x="0" y="3677"/>
                  </a:cubicBezTo>
                  <a:cubicBezTo>
                    <a:pt x="0" y="5711"/>
                    <a:pt x="1650" y="7362"/>
                    <a:pt x="3685" y="7362"/>
                  </a:cubicBezTo>
                  <a:cubicBezTo>
                    <a:pt x="5711" y="7362"/>
                    <a:pt x="7361" y="5711"/>
                    <a:pt x="7361" y="3677"/>
                  </a:cubicBezTo>
                  <a:cubicBezTo>
                    <a:pt x="7361" y="1657"/>
                    <a:pt x="5719" y="1"/>
                    <a:pt x="37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 name="Google Shape;56;p5"/>
            <p:cNvSpPr/>
            <p:nvPr/>
          </p:nvSpPr>
          <p:spPr>
            <a:xfrm rot="-5400000">
              <a:off x="103855" y="2578401"/>
              <a:ext cx="387520" cy="387520"/>
            </a:xfrm>
            <a:custGeom>
              <a:avLst/>
              <a:gdLst/>
              <a:ahLst/>
              <a:cxnLst/>
              <a:rect l="l" t="t" r="r" b="b"/>
              <a:pathLst>
                <a:path w="12110" h="12110" extrusionOk="0">
                  <a:moveTo>
                    <a:pt x="6049" y="1"/>
                  </a:moveTo>
                  <a:cubicBezTo>
                    <a:pt x="2715" y="1"/>
                    <a:pt x="1" y="2704"/>
                    <a:pt x="1" y="6049"/>
                  </a:cubicBezTo>
                  <a:cubicBezTo>
                    <a:pt x="1" y="9395"/>
                    <a:pt x="2715" y="12110"/>
                    <a:pt x="6049" y="12110"/>
                  </a:cubicBezTo>
                  <a:cubicBezTo>
                    <a:pt x="9395" y="12110"/>
                    <a:pt x="12109" y="9395"/>
                    <a:pt x="12109" y="6049"/>
                  </a:cubicBezTo>
                  <a:cubicBezTo>
                    <a:pt x="12109" y="2704"/>
                    <a:pt x="9395" y="1"/>
                    <a:pt x="60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 name="Google Shape;57;p5"/>
            <p:cNvSpPr/>
            <p:nvPr/>
          </p:nvSpPr>
          <p:spPr>
            <a:xfrm>
              <a:off x="124125" y="4177350"/>
              <a:ext cx="735000" cy="367425"/>
            </a:xfrm>
            <a:custGeom>
              <a:avLst/>
              <a:gdLst/>
              <a:ahLst/>
              <a:cxnLst/>
              <a:rect l="l" t="t" r="r" b="b"/>
              <a:pathLst>
                <a:path w="29400" h="14697" extrusionOk="0">
                  <a:moveTo>
                    <a:pt x="0" y="1"/>
                  </a:moveTo>
                  <a:cubicBezTo>
                    <a:pt x="0" y="8113"/>
                    <a:pt x="6584" y="14696"/>
                    <a:pt x="14704" y="14696"/>
                  </a:cubicBezTo>
                  <a:lnTo>
                    <a:pt x="29399" y="14696"/>
                  </a:lnTo>
                  <a:cubicBezTo>
                    <a:pt x="29399" y="6576"/>
                    <a:pt x="22824" y="1"/>
                    <a:pt x="147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 name="Google Shape;58;p5"/>
            <p:cNvSpPr/>
            <p:nvPr/>
          </p:nvSpPr>
          <p:spPr>
            <a:xfrm>
              <a:off x="124125" y="4544750"/>
              <a:ext cx="735000" cy="367175"/>
            </a:xfrm>
            <a:custGeom>
              <a:avLst/>
              <a:gdLst/>
              <a:ahLst/>
              <a:cxnLst/>
              <a:rect l="l" t="t" r="r" b="b"/>
              <a:pathLst>
                <a:path w="29400" h="14687" extrusionOk="0">
                  <a:moveTo>
                    <a:pt x="0" y="0"/>
                  </a:moveTo>
                  <a:cubicBezTo>
                    <a:pt x="0" y="8112"/>
                    <a:pt x="6584" y="14687"/>
                    <a:pt x="14704" y="14687"/>
                  </a:cubicBezTo>
                  <a:lnTo>
                    <a:pt x="29399" y="14687"/>
                  </a:lnTo>
                  <a:cubicBezTo>
                    <a:pt x="29399" y="6566"/>
                    <a:pt x="22824" y="0"/>
                    <a:pt x="1470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9" name="Google Shape;59;p5"/>
          <p:cNvGrpSpPr/>
          <p:nvPr/>
        </p:nvGrpSpPr>
        <p:grpSpPr>
          <a:xfrm rot="10800000">
            <a:off x="8629074" y="10"/>
            <a:ext cx="514752" cy="4098049"/>
            <a:chOff x="3865950" y="3358275"/>
            <a:chExt cx="402150" cy="502175"/>
          </a:xfrm>
        </p:grpSpPr>
        <p:sp>
          <p:nvSpPr>
            <p:cNvPr id="60" name="Google Shape;60;p5"/>
            <p:cNvSpPr/>
            <p:nvPr/>
          </p:nvSpPr>
          <p:spPr>
            <a:xfrm>
              <a:off x="3865950" y="3358275"/>
              <a:ext cx="44675" cy="502175"/>
            </a:xfrm>
            <a:custGeom>
              <a:avLst/>
              <a:gdLst/>
              <a:ahLst/>
              <a:cxnLst/>
              <a:rect l="l" t="t" r="r" b="b"/>
              <a:pathLst>
                <a:path w="1787" h="20087" extrusionOk="0">
                  <a:moveTo>
                    <a:pt x="0" y="1"/>
                  </a:moveTo>
                  <a:lnTo>
                    <a:pt x="0" y="20087"/>
                  </a:lnTo>
                  <a:lnTo>
                    <a:pt x="1786" y="20087"/>
                  </a:lnTo>
                  <a:lnTo>
                    <a:pt x="178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 name="Google Shape;61;p5"/>
            <p:cNvSpPr/>
            <p:nvPr/>
          </p:nvSpPr>
          <p:spPr>
            <a:xfrm>
              <a:off x="3955550" y="3358275"/>
              <a:ext cx="44675" cy="502175"/>
            </a:xfrm>
            <a:custGeom>
              <a:avLst/>
              <a:gdLst/>
              <a:ahLst/>
              <a:cxnLst/>
              <a:rect l="l" t="t" r="r" b="b"/>
              <a:pathLst>
                <a:path w="1787" h="20087" extrusionOk="0">
                  <a:moveTo>
                    <a:pt x="0" y="1"/>
                  </a:moveTo>
                  <a:lnTo>
                    <a:pt x="0" y="20087"/>
                  </a:lnTo>
                  <a:lnTo>
                    <a:pt x="1786" y="20087"/>
                  </a:lnTo>
                  <a:lnTo>
                    <a:pt x="178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 name="Google Shape;62;p5"/>
            <p:cNvSpPr/>
            <p:nvPr/>
          </p:nvSpPr>
          <p:spPr>
            <a:xfrm>
              <a:off x="4044850" y="3358275"/>
              <a:ext cx="44650" cy="502175"/>
            </a:xfrm>
            <a:custGeom>
              <a:avLst/>
              <a:gdLst/>
              <a:ahLst/>
              <a:cxnLst/>
              <a:rect l="l" t="t" r="r" b="b"/>
              <a:pathLst>
                <a:path w="1786" h="20087" extrusionOk="0">
                  <a:moveTo>
                    <a:pt x="0" y="1"/>
                  </a:moveTo>
                  <a:lnTo>
                    <a:pt x="0" y="20087"/>
                  </a:lnTo>
                  <a:lnTo>
                    <a:pt x="1786" y="20087"/>
                  </a:lnTo>
                  <a:lnTo>
                    <a:pt x="178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 name="Google Shape;63;p5"/>
            <p:cNvSpPr/>
            <p:nvPr/>
          </p:nvSpPr>
          <p:spPr>
            <a:xfrm>
              <a:off x="4134125" y="3358275"/>
              <a:ext cx="44675" cy="502175"/>
            </a:xfrm>
            <a:custGeom>
              <a:avLst/>
              <a:gdLst/>
              <a:ahLst/>
              <a:cxnLst/>
              <a:rect l="l" t="t" r="r" b="b"/>
              <a:pathLst>
                <a:path w="1787" h="20087" extrusionOk="0">
                  <a:moveTo>
                    <a:pt x="1" y="1"/>
                  </a:moveTo>
                  <a:lnTo>
                    <a:pt x="1" y="20087"/>
                  </a:lnTo>
                  <a:lnTo>
                    <a:pt x="1787" y="20087"/>
                  </a:lnTo>
                  <a:lnTo>
                    <a:pt x="178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 name="Google Shape;64;p5"/>
            <p:cNvSpPr/>
            <p:nvPr/>
          </p:nvSpPr>
          <p:spPr>
            <a:xfrm>
              <a:off x="4223425" y="3358275"/>
              <a:ext cx="44675" cy="502175"/>
            </a:xfrm>
            <a:custGeom>
              <a:avLst/>
              <a:gdLst/>
              <a:ahLst/>
              <a:cxnLst/>
              <a:rect l="l" t="t" r="r" b="b"/>
              <a:pathLst>
                <a:path w="1787" h="20087" extrusionOk="0">
                  <a:moveTo>
                    <a:pt x="1" y="1"/>
                  </a:moveTo>
                  <a:lnTo>
                    <a:pt x="1" y="20087"/>
                  </a:lnTo>
                  <a:lnTo>
                    <a:pt x="1787" y="20087"/>
                  </a:lnTo>
                  <a:lnTo>
                    <a:pt x="178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5" name="Google Shape;65;p5"/>
          <p:cNvGrpSpPr/>
          <p:nvPr/>
        </p:nvGrpSpPr>
        <p:grpSpPr>
          <a:xfrm rot="10800000" flipH="1">
            <a:off x="8076415" y="4018219"/>
            <a:ext cx="1077488" cy="1125468"/>
            <a:chOff x="8076415" y="10"/>
            <a:chExt cx="1077488" cy="1125468"/>
          </a:xfrm>
        </p:grpSpPr>
        <p:sp>
          <p:nvSpPr>
            <p:cNvPr id="66" name="Google Shape;66;p5"/>
            <p:cNvSpPr/>
            <p:nvPr/>
          </p:nvSpPr>
          <p:spPr>
            <a:xfrm rot="10800000">
              <a:off x="8610540" y="10"/>
              <a:ext cx="535337" cy="535017"/>
            </a:xfrm>
            <a:custGeom>
              <a:avLst/>
              <a:gdLst/>
              <a:ahLst/>
              <a:cxnLst/>
              <a:rect l="l" t="t" r="r" b="b"/>
              <a:pathLst>
                <a:path w="20099" h="20087" extrusionOk="0">
                  <a:moveTo>
                    <a:pt x="1" y="0"/>
                  </a:moveTo>
                  <a:lnTo>
                    <a:pt x="1" y="20086"/>
                  </a:lnTo>
                  <a:lnTo>
                    <a:pt x="2009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 name="Google Shape;67;p5"/>
            <p:cNvSpPr/>
            <p:nvPr/>
          </p:nvSpPr>
          <p:spPr>
            <a:xfrm rot="10800000">
              <a:off x="8076415" y="10"/>
              <a:ext cx="1070327" cy="535017"/>
            </a:xfrm>
            <a:custGeom>
              <a:avLst/>
              <a:gdLst/>
              <a:ahLst/>
              <a:cxnLst/>
              <a:rect l="l" t="t" r="r" b="b"/>
              <a:pathLst>
                <a:path w="40185" h="20087" extrusionOk="0">
                  <a:moveTo>
                    <a:pt x="20098" y="0"/>
                  </a:moveTo>
                  <a:lnTo>
                    <a:pt x="1" y="20086"/>
                  </a:lnTo>
                  <a:lnTo>
                    <a:pt x="40184" y="20086"/>
                  </a:lnTo>
                  <a:lnTo>
                    <a:pt x="2009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 name="Google Shape;68;p5"/>
            <p:cNvSpPr/>
            <p:nvPr/>
          </p:nvSpPr>
          <p:spPr>
            <a:xfrm rot="10800000">
              <a:off x="8101512" y="256956"/>
              <a:ext cx="206444" cy="188057"/>
            </a:xfrm>
            <a:custGeom>
              <a:avLst/>
              <a:gdLst/>
              <a:ahLst/>
              <a:cxnLst/>
              <a:rect l="l" t="t" r="r" b="b"/>
              <a:pathLst>
                <a:path w="11598" h="10565" extrusionOk="0">
                  <a:moveTo>
                    <a:pt x="5794" y="1"/>
                  </a:moveTo>
                  <a:cubicBezTo>
                    <a:pt x="4441" y="1"/>
                    <a:pt x="3090" y="519"/>
                    <a:pt x="2060" y="1555"/>
                  </a:cubicBezTo>
                  <a:cubicBezTo>
                    <a:pt x="0" y="3614"/>
                    <a:pt x="0" y="6960"/>
                    <a:pt x="2060" y="9020"/>
                  </a:cubicBezTo>
                  <a:cubicBezTo>
                    <a:pt x="3090" y="10050"/>
                    <a:pt x="4441" y="10565"/>
                    <a:pt x="5794" y="10565"/>
                  </a:cubicBezTo>
                  <a:cubicBezTo>
                    <a:pt x="7147" y="10565"/>
                    <a:pt x="8501" y="10050"/>
                    <a:pt x="9537" y="9020"/>
                  </a:cubicBezTo>
                  <a:cubicBezTo>
                    <a:pt x="11597" y="6960"/>
                    <a:pt x="11597" y="3614"/>
                    <a:pt x="9537" y="1555"/>
                  </a:cubicBezTo>
                  <a:cubicBezTo>
                    <a:pt x="8501" y="519"/>
                    <a:pt x="7147" y="1"/>
                    <a:pt x="579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 name="Google Shape;69;p5"/>
            <p:cNvSpPr/>
            <p:nvPr/>
          </p:nvSpPr>
          <p:spPr>
            <a:xfrm>
              <a:off x="8567450" y="539025"/>
              <a:ext cx="586453" cy="586453"/>
            </a:xfrm>
            <a:custGeom>
              <a:avLst/>
              <a:gdLst/>
              <a:ahLst/>
              <a:cxnLst/>
              <a:rect l="l" t="t" r="r" b="b"/>
              <a:pathLst>
                <a:path w="29470" h="29470" extrusionOk="0">
                  <a:moveTo>
                    <a:pt x="29470" y="0"/>
                  </a:moveTo>
                  <a:cubicBezTo>
                    <a:pt x="13194" y="0"/>
                    <a:pt x="1" y="13193"/>
                    <a:pt x="1" y="29469"/>
                  </a:cubicBezTo>
                  <a:lnTo>
                    <a:pt x="29470" y="29469"/>
                  </a:lnTo>
                  <a:lnTo>
                    <a:pt x="294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0" name="Google Shape;70;p5"/>
          <p:cNvGrpSpPr/>
          <p:nvPr/>
        </p:nvGrpSpPr>
        <p:grpSpPr>
          <a:xfrm flipH="1">
            <a:off x="8572704" y="1593"/>
            <a:ext cx="572722" cy="572722"/>
            <a:chOff x="6377275" y="846675"/>
            <a:chExt cx="1004600" cy="1004600"/>
          </a:xfrm>
        </p:grpSpPr>
        <p:sp>
          <p:nvSpPr>
            <p:cNvPr id="71" name="Google Shape;71;p5"/>
            <p:cNvSpPr/>
            <p:nvPr/>
          </p:nvSpPr>
          <p:spPr>
            <a:xfrm>
              <a:off x="6377275" y="846675"/>
              <a:ext cx="1004600" cy="1004600"/>
            </a:xfrm>
            <a:custGeom>
              <a:avLst/>
              <a:gdLst/>
              <a:ahLst/>
              <a:cxnLst/>
              <a:rect l="l" t="t" r="r" b="b"/>
              <a:pathLst>
                <a:path w="40184" h="40184" extrusionOk="0">
                  <a:moveTo>
                    <a:pt x="0" y="0"/>
                  </a:moveTo>
                  <a:lnTo>
                    <a:pt x="0" y="40184"/>
                  </a:lnTo>
                  <a:cubicBezTo>
                    <a:pt x="22194" y="40184"/>
                    <a:pt x="40184" y="22193"/>
                    <a:pt x="4018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 name="Google Shape;72;p5"/>
            <p:cNvSpPr/>
            <p:nvPr/>
          </p:nvSpPr>
          <p:spPr>
            <a:xfrm>
              <a:off x="6729700" y="1189700"/>
              <a:ext cx="289950" cy="264125"/>
            </a:xfrm>
            <a:custGeom>
              <a:avLst/>
              <a:gdLst/>
              <a:ahLst/>
              <a:cxnLst/>
              <a:rect l="l" t="t" r="r" b="b"/>
              <a:pathLst>
                <a:path w="11598" h="10565" extrusionOk="0">
                  <a:moveTo>
                    <a:pt x="5794" y="1"/>
                  </a:moveTo>
                  <a:cubicBezTo>
                    <a:pt x="4441" y="1"/>
                    <a:pt x="3090" y="519"/>
                    <a:pt x="2060" y="1555"/>
                  </a:cubicBezTo>
                  <a:cubicBezTo>
                    <a:pt x="0" y="3614"/>
                    <a:pt x="0" y="6960"/>
                    <a:pt x="2060" y="9020"/>
                  </a:cubicBezTo>
                  <a:cubicBezTo>
                    <a:pt x="3090" y="10050"/>
                    <a:pt x="4441" y="10565"/>
                    <a:pt x="5794" y="10565"/>
                  </a:cubicBezTo>
                  <a:cubicBezTo>
                    <a:pt x="7147" y="10565"/>
                    <a:pt x="8501" y="10050"/>
                    <a:pt x="9537" y="9020"/>
                  </a:cubicBezTo>
                  <a:cubicBezTo>
                    <a:pt x="11597" y="6960"/>
                    <a:pt x="11597" y="3614"/>
                    <a:pt x="9537" y="1555"/>
                  </a:cubicBezTo>
                  <a:cubicBezTo>
                    <a:pt x="8501" y="519"/>
                    <a:pt x="7147" y="1"/>
                    <a:pt x="57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mc:AlternateContent xmlns:mc="http://schemas.openxmlformats.org/markup-compatibility/2006">
    <mc:Choice xmlns:p14="http://schemas.microsoft.com/office/powerpoint/2010/main" Requires="p14">
      <p:transition spd="med" p14:dur="750">
        <p:wipe/>
      </p:transition>
    </mc:Choice>
    <mc:Fallback>
      <p:transition spd="med">
        <p:wip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matchingName="Title only">
  <p:cSld name="TITLE_ONLY">
    <p:spTree>
      <p:nvGrpSpPr>
        <p:cNvPr id="73" name="Shape 73"/>
        <p:cNvGrpSpPr/>
        <p:nvPr/>
      </p:nvGrpSpPr>
      <p:grpSpPr>
        <a:xfrm>
          <a:off x="0" y="0"/>
          <a:ext cx="0" cy="0"/>
          <a:chOff x="0" y="0"/>
          <a:chExt cx="0" cy="0"/>
        </a:xfrm>
      </p:grpSpPr>
      <p:sp>
        <p:nvSpPr>
          <p:cNvPr id="74" name="Google Shape;74;p6"/>
          <p:cNvSpPr txBox="1"/>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75" name="Google Shape;75;p6"/>
          <p:cNvGrpSpPr/>
          <p:nvPr/>
        </p:nvGrpSpPr>
        <p:grpSpPr>
          <a:xfrm rot="-5400000">
            <a:off x="-2371461" y="2490140"/>
            <a:ext cx="5038523" cy="295600"/>
            <a:chOff x="0" y="123325"/>
            <a:chExt cx="7873922" cy="295600"/>
          </a:xfrm>
        </p:grpSpPr>
        <p:sp>
          <p:nvSpPr>
            <p:cNvPr id="76" name="Google Shape;76;p6"/>
            <p:cNvSpPr/>
            <p:nvPr/>
          </p:nvSpPr>
          <p:spPr>
            <a:xfrm>
              <a:off x="0" y="359675"/>
              <a:ext cx="7873922" cy="59250"/>
            </a:xfrm>
            <a:custGeom>
              <a:avLst/>
              <a:gdLst/>
              <a:ahLst/>
              <a:cxnLst/>
              <a:rect l="l" t="t" r="r" b="b"/>
              <a:pathLst>
                <a:path w="90119" h="2370" extrusionOk="0">
                  <a:moveTo>
                    <a:pt x="0" y="0"/>
                  </a:moveTo>
                  <a:lnTo>
                    <a:pt x="0" y="2370"/>
                  </a:lnTo>
                  <a:lnTo>
                    <a:pt x="90118" y="2370"/>
                  </a:lnTo>
                  <a:lnTo>
                    <a:pt x="901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 name="Google Shape;77;p6"/>
            <p:cNvSpPr/>
            <p:nvPr/>
          </p:nvSpPr>
          <p:spPr>
            <a:xfrm>
              <a:off x="0" y="241200"/>
              <a:ext cx="7873922" cy="59250"/>
            </a:xfrm>
            <a:custGeom>
              <a:avLst/>
              <a:gdLst/>
              <a:ahLst/>
              <a:cxnLst/>
              <a:rect l="l" t="t" r="r" b="b"/>
              <a:pathLst>
                <a:path w="90119" h="2370" extrusionOk="0">
                  <a:moveTo>
                    <a:pt x="0" y="1"/>
                  </a:moveTo>
                  <a:lnTo>
                    <a:pt x="0" y="2370"/>
                  </a:lnTo>
                  <a:lnTo>
                    <a:pt x="90118" y="2370"/>
                  </a:lnTo>
                  <a:lnTo>
                    <a:pt x="901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 name="Google Shape;78;p6"/>
            <p:cNvSpPr/>
            <p:nvPr/>
          </p:nvSpPr>
          <p:spPr>
            <a:xfrm>
              <a:off x="0" y="123325"/>
              <a:ext cx="7873922" cy="59250"/>
            </a:xfrm>
            <a:custGeom>
              <a:avLst/>
              <a:gdLst/>
              <a:ahLst/>
              <a:cxnLst/>
              <a:rect l="l" t="t" r="r" b="b"/>
              <a:pathLst>
                <a:path w="90119" h="2370" extrusionOk="0">
                  <a:moveTo>
                    <a:pt x="0" y="1"/>
                  </a:moveTo>
                  <a:lnTo>
                    <a:pt x="0" y="2370"/>
                  </a:lnTo>
                  <a:lnTo>
                    <a:pt x="90118" y="2370"/>
                  </a:lnTo>
                  <a:lnTo>
                    <a:pt x="901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79" name="Google Shape;79;p6"/>
          <p:cNvSpPr/>
          <p:nvPr/>
        </p:nvSpPr>
        <p:spPr>
          <a:xfrm flipH="1">
            <a:off x="48" y="572730"/>
            <a:ext cx="572676" cy="572749"/>
          </a:xfrm>
          <a:custGeom>
            <a:avLst/>
            <a:gdLst/>
            <a:ahLst/>
            <a:cxnLst/>
            <a:rect l="l" t="t" r="r" b="b"/>
            <a:pathLst>
              <a:path w="29470" h="29470" extrusionOk="0">
                <a:moveTo>
                  <a:pt x="1" y="0"/>
                </a:moveTo>
                <a:cubicBezTo>
                  <a:pt x="1" y="16276"/>
                  <a:pt x="13194" y="29469"/>
                  <a:pt x="29470" y="29469"/>
                </a:cubicBezTo>
                <a:lnTo>
                  <a:pt x="2947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 name="Google Shape;80;p6"/>
          <p:cNvSpPr/>
          <p:nvPr/>
        </p:nvSpPr>
        <p:spPr>
          <a:xfrm flipH="1">
            <a:off x="17" y="572730"/>
            <a:ext cx="286260" cy="286472"/>
          </a:xfrm>
          <a:custGeom>
            <a:avLst/>
            <a:gdLst/>
            <a:ahLst/>
            <a:cxnLst/>
            <a:rect l="l" t="t" r="r" b="b"/>
            <a:pathLst>
              <a:path w="14731" h="14740" extrusionOk="0">
                <a:moveTo>
                  <a:pt x="0" y="0"/>
                </a:moveTo>
                <a:cubicBezTo>
                  <a:pt x="0" y="8147"/>
                  <a:pt x="6601" y="14739"/>
                  <a:pt x="14731" y="14739"/>
                </a:cubicBezTo>
                <a:lnTo>
                  <a:pt x="1473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 name="Google Shape;81;p6"/>
          <p:cNvSpPr/>
          <p:nvPr/>
        </p:nvSpPr>
        <p:spPr>
          <a:xfrm flipH="1">
            <a:off x="48" y="1"/>
            <a:ext cx="572676" cy="572749"/>
          </a:xfrm>
          <a:custGeom>
            <a:avLst/>
            <a:gdLst/>
            <a:ahLst/>
            <a:cxnLst/>
            <a:rect l="l" t="t" r="r" b="b"/>
            <a:pathLst>
              <a:path w="29470" h="29470" extrusionOk="0">
                <a:moveTo>
                  <a:pt x="29470" y="0"/>
                </a:moveTo>
                <a:cubicBezTo>
                  <a:pt x="13194" y="0"/>
                  <a:pt x="1" y="13193"/>
                  <a:pt x="1" y="29469"/>
                </a:cubicBezTo>
                <a:lnTo>
                  <a:pt x="29470" y="29469"/>
                </a:lnTo>
                <a:lnTo>
                  <a:pt x="2947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 name="Google Shape;82;p6"/>
          <p:cNvSpPr/>
          <p:nvPr/>
        </p:nvSpPr>
        <p:spPr>
          <a:xfrm flipH="1">
            <a:off x="121523" y="270941"/>
            <a:ext cx="174069" cy="174093"/>
          </a:xfrm>
          <a:custGeom>
            <a:avLst/>
            <a:gdLst/>
            <a:ahLst/>
            <a:cxnLst/>
            <a:rect l="l" t="t" r="r" b="b"/>
            <a:pathLst>
              <a:path w="7361" h="7362" extrusionOk="0">
                <a:moveTo>
                  <a:pt x="3701" y="1"/>
                </a:moveTo>
                <a:cubicBezTo>
                  <a:pt x="3696" y="1"/>
                  <a:pt x="3690" y="1"/>
                  <a:pt x="3685" y="1"/>
                </a:cubicBezTo>
                <a:cubicBezTo>
                  <a:pt x="1650" y="1"/>
                  <a:pt x="0" y="1651"/>
                  <a:pt x="0" y="3677"/>
                </a:cubicBezTo>
                <a:cubicBezTo>
                  <a:pt x="0" y="5711"/>
                  <a:pt x="1650" y="7362"/>
                  <a:pt x="3685" y="7362"/>
                </a:cubicBezTo>
                <a:cubicBezTo>
                  <a:pt x="5711" y="7362"/>
                  <a:pt x="7361" y="5711"/>
                  <a:pt x="7361" y="3677"/>
                </a:cubicBezTo>
                <a:cubicBezTo>
                  <a:pt x="7361" y="1657"/>
                  <a:pt x="5719" y="1"/>
                  <a:pt x="37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 name="Google Shape;83;p6"/>
          <p:cNvSpPr/>
          <p:nvPr/>
        </p:nvSpPr>
        <p:spPr>
          <a:xfrm rot="-5400000">
            <a:off x="103855" y="2578401"/>
            <a:ext cx="387520" cy="387520"/>
          </a:xfrm>
          <a:custGeom>
            <a:avLst/>
            <a:gdLst/>
            <a:ahLst/>
            <a:cxnLst/>
            <a:rect l="l" t="t" r="r" b="b"/>
            <a:pathLst>
              <a:path w="12110" h="12110" extrusionOk="0">
                <a:moveTo>
                  <a:pt x="6049" y="1"/>
                </a:moveTo>
                <a:cubicBezTo>
                  <a:pt x="2715" y="1"/>
                  <a:pt x="1" y="2704"/>
                  <a:pt x="1" y="6049"/>
                </a:cubicBezTo>
                <a:cubicBezTo>
                  <a:pt x="1" y="9395"/>
                  <a:pt x="2715" y="12110"/>
                  <a:pt x="6049" y="12110"/>
                </a:cubicBezTo>
                <a:cubicBezTo>
                  <a:pt x="9395" y="12110"/>
                  <a:pt x="12109" y="9395"/>
                  <a:pt x="12109" y="6049"/>
                </a:cubicBezTo>
                <a:cubicBezTo>
                  <a:pt x="12109" y="2704"/>
                  <a:pt x="9395" y="1"/>
                  <a:pt x="60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84" name="Google Shape;84;p6"/>
          <p:cNvGrpSpPr/>
          <p:nvPr/>
        </p:nvGrpSpPr>
        <p:grpSpPr>
          <a:xfrm rot="-5400000" flipH="1">
            <a:off x="6737593" y="1974159"/>
            <a:ext cx="4277115" cy="295600"/>
            <a:chOff x="0" y="123325"/>
            <a:chExt cx="7873922" cy="295600"/>
          </a:xfrm>
        </p:grpSpPr>
        <p:sp>
          <p:nvSpPr>
            <p:cNvPr id="85" name="Google Shape;85;p6"/>
            <p:cNvSpPr/>
            <p:nvPr/>
          </p:nvSpPr>
          <p:spPr>
            <a:xfrm>
              <a:off x="0" y="359675"/>
              <a:ext cx="7873922" cy="59250"/>
            </a:xfrm>
            <a:custGeom>
              <a:avLst/>
              <a:gdLst/>
              <a:ahLst/>
              <a:cxnLst/>
              <a:rect l="l" t="t" r="r" b="b"/>
              <a:pathLst>
                <a:path w="90119" h="2370" extrusionOk="0">
                  <a:moveTo>
                    <a:pt x="0" y="0"/>
                  </a:moveTo>
                  <a:lnTo>
                    <a:pt x="0" y="2370"/>
                  </a:lnTo>
                  <a:lnTo>
                    <a:pt x="90118" y="2370"/>
                  </a:lnTo>
                  <a:lnTo>
                    <a:pt x="9011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 name="Google Shape;86;p6"/>
            <p:cNvSpPr/>
            <p:nvPr/>
          </p:nvSpPr>
          <p:spPr>
            <a:xfrm>
              <a:off x="0" y="241200"/>
              <a:ext cx="7873922" cy="59250"/>
            </a:xfrm>
            <a:custGeom>
              <a:avLst/>
              <a:gdLst/>
              <a:ahLst/>
              <a:cxnLst/>
              <a:rect l="l" t="t" r="r" b="b"/>
              <a:pathLst>
                <a:path w="90119" h="2370" extrusionOk="0">
                  <a:moveTo>
                    <a:pt x="0" y="1"/>
                  </a:moveTo>
                  <a:lnTo>
                    <a:pt x="0" y="2370"/>
                  </a:lnTo>
                  <a:lnTo>
                    <a:pt x="90118" y="2370"/>
                  </a:lnTo>
                  <a:lnTo>
                    <a:pt x="9011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 name="Google Shape;87;p6"/>
            <p:cNvSpPr/>
            <p:nvPr/>
          </p:nvSpPr>
          <p:spPr>
            <a:xfrm>
              <a:off x="0" y="123325"/>
              <a:ext cx="7873922" cy="59250"/>
            </a:xfrm>
            <a:custGeom>
              <a:avLst/>
              <a:gdLst/>
              <a:ahLst/>
              <a:cxnLst/>
              <a:rect l="l" t="t" r="r" b="b"/>
              <a:pathLst>
                <a:path w="90119" h="2370" extrusionOk="0">
                  <a:moveTo>
                    <a:pt x="0" y="1"/>
                  </a:moveTo>
                  <a:lnTo>
                    <a:pt x="0" y="2370"/>
                  </a:lnTo>
                  <a:lnTo>
                    <a:pt x="90118" y="2370"/>
                  </a:lnTo>
                  <a:lnTo>
                    <a:pt x="9011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8" name="Google Shape;88;p6"/>
          <p:cNvGrpSpPr/>
          <p:nvPr/>
        </p:nvGrpSpPr>
        <p:grpSpPr>
          <a:xfrm rot="-5400000">
            <a:off x="8500536" y="2372329"/>
            <a:ext cx="752700" cy="380597"/>
            <a:chOff x="6803323" y="4669001"/>
            <a:chExt cx="678291" cy="342973"/>
          </a:xfrm>
        </p:grpSpPr>
        <p:sp>
          <p:nvSpPr>
            <p:cNvPr id="89" name="Google Shape;89;p6"/>
            <p:cNvSpPr/>
            <p:nvPr/>
          </p:nvSpPr>
          <p:spPr>
            <a:xfrm rot="5400000" flipH="1">
              <a:off x="6803323" y="4669001"/>
              <a:ext cx="342973" cy="342973"/>
            </a:xfrm>
            <a:custGeom>
              <a:avLst/>
              <a:gdLst/>
              <a:ahLst/>
              <a:cxnLst/>
              <a:rect l="l" t="t" r="r" b="b"/>
              <a:pathLst>
                <a:path w="10776" h="10776" extrusionOk="0">
                  <a:moveTo>
                    <a:pt x="1" y="0"/>
                  </a:moveTo>
                  <a:cubicBezTo>
                    <a:pt x="1" y="5953"/>
                    <a:pt x="4823" y="10775"/>
                    <a:pt x="10776" y="10775"/>
                  </a:cubicBezTo>
                  <a:lnTo>
                    <a:pt x="1077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 name="Google Shape;90;p6"/>
            <p:cNvSpPr/>
            <p:nvPr/>
          </p:nvSpPr>
          <p:spPr>
            <a:xfrm rot="5400000" flipH="1">
              <a:off x="7138641" y="4669001"/>
              <a:ext cx="342973" cy="342973"/>
            </a:xfrm>
            <a:custGeom>
              <a:avLst/>
              <a:gdLst/>
              <a:ahLst/>
              <a:cxnLst/>
              <a:rect l="l" t="t" r="r" b="b"/>
              <a:pathLst>
                <a:path w="10776" h="10776" extrusionOk="0">
                  <a:moveTo>
                    <a:pt x="1" y="0"/>
                  </a:moveTo>
                  <a:lnTo>
                    <a:pt x="1" y="10775"/>
                  </a:lnTo>
                  <a:lnTo>
                    <a:pt x="10776" y="10775"/>
                  </a:lnTo>
                  <a:cubicBezTo>
                    <a:pt x="10776" y="4822"/>
                    <a:pt x="5954" y="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91" name="Google Shape;91;p6"/>
          <p:cNvSpPr/>
          <p:nvPr/>
        </p:nvSpPr>
        <p:spPr>
          <a:xfrm>
            <a:off x="8729079" y="2427953"/>
            <a:ext cx="295602" cy="269341"/>
          </a:xfrm>
          <a:custGeom>
            <a:avLst/>
            <a:gdLst/>
            <a:ahLst/>
            <a:cxnLst/>
            <a:rect l="l" t="t" r="r" b="b"/>
            <a:pathLst>
              <a:path w="17312" h="15774" extrusionOk="0">
                <a:moveTo>
                  <a:pt x="8657" y="1"/>
                </a:moveTo>
                <a:cubicBezTo>
                  <a:pt x="6638" y="1"/>
                  <a:pt x="4620" y="769"/>
                  <a:pt x="3084" y="2305"/>
                </a:cubicBezTo>
                <a:cubicBezTo>
                  <a:pt x="0" y="5388"/>
                  <a:pt x="0" y="10377"/>
                  <a:pt x="3084" y="13461"/>
                </a:cubicBezTo>
                <a:cubicBezTo>
                  <a:pt x="4620" y="15003"/>
                  <a:pt x="6638" y="15774"/>
                  <a:pt x="8657" y="15774"/>
                </a:cubicBezTo>
                <a:cubicBezTo>
                  <a:pt x="10677" y="15774"/>
                  <a:pt x="12698" y="15003"/>
                  <a:pt x="14240" y="13461"/>
                </a:cubicBezTo>
                <a:cubicBezTo>
                  <a:pt x="17312" y="10377"/>
                  <a:pt x="17312" y="5388"/>
                  <a:pt x="14240" y="2305"/>
                </a:cubicBezTo>
                <a:cubicBezTo>
                  <a:pt x="12698" y="769"/>
                  <a:pt x="10677" y="1"/>
                  <a:pt x="86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92" name="Google Shape;92;p6"/>
          <p:cNvGrpSpPr/>
          <p:nvPr/>
        </p:nvGrpSpPr>
        <p:grpSpPr>
          <a:xfrm rot="10800000" flipH="1">
            <a:off x="8076415" y="4018219"/>
            <a:ext cx="1077488" cy="1125468"/>
            <a:chOff x="8076415" y="10"/>
            <a:chExt cx="1077488" cy="1125468"/>
          </a:xfrm>
        </p:grpSpPr>
        <p:sp>
          <p:nvSpPr>
            <p:cNvPr id="93" name="Google Shape;93;p6"/>
            <p:cNvSpPr/>
            <p:nvPr/>
          </p:nvSpPr>
          <p:spPr>
            <a:xfrm rot="10800000">
              <a:off x="8610540" y="10"/>
              <a:ext cx="535337" cy="535017"/>
            </a:xfrm>
            <a:custGeom>
              <a:avLst/>
              <a:gdLst/>
              <a:ahLst/>
              <a:cxnLst/>
              <a:rect l="l" t="t" r="r" b="b"/>
              <a:pathLst>
                <a:path w="20099" h="20087" extrusionOk="0">
                  <a:moveTo>
                    <a:pt x="1" y="0"/>
                  </a:moveTo>
                  <a:lnTo>
                    <a:pt x="1" y="20086"/>
                  </a:lnTo>
                  <a:lnTo>
                    <a:pt x="2009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 name="Google Shape;94;p6"/>
            <p:cNvSpPr/>
            <p:nvPr/>
          </p:nvSpPr>
          <p:spPr>
            <a:xfrm rot="10800000">
              <a:off x="8076415" y="10"/>
              <a:ext cx="1070327" cy="535017"/>
            </a:xfrm>
            <a:custGeom>
              <a:avLst/>
              <a:gdLst/>
              <a:ahLst/>
              <a:cxnLst/>
              <a:rect l="l" t="t" r="r" b="b"/>
              <a:pathLst>
                <a:path w="40185" h="20087" extrusionOk="0">
                  <a:moveTo>
                    <a:pt x="20098" y="0"/>
                  </a:moveTo>
                  <a:lnTo>
                    <a:pt x="1" y="20086"/>
                  </a:lnTo>
                  <a:lnTo>
                    <a:pt x="40184" y="20086"/>
                  </a:lnTo>
                  <a:lnTo>
                    <a:pt x="2009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 name="Google Shape;95;p6"/>
            <p:cNvSpPr/>
            <p:nvPr/>
          </p:nvSpPr>
          <p:spPr>
            <a:xfrm rot="10800000">
              <a:off x="8101512" y="256956"/>
              <a:ext cx="206444" cy="188057"/>
            </a:xfrm>
            <a:custGeom>
              <a:avLst/>
              <a:gdLst/>
              <a:ahLst/>
              <a:cxnLst/>
              <a:rect l="l" t="t" r="r" b="b"/>
              <a:pathLst>
                <a:path w="11598" h="10565" extrusionOk="0">
                  <a:moveTo>
                    <a:pt x="5794" y="1"/>
                  </a:moveTo>
                  <a:cubicBezTo>
                    <a:pt x="4441" y="1"/>
                    <a:pt x="3090" y="519"/>
                    <a:pt x="2060" y="1555"/>
                  </a:cubicBezTo>
                  <a:cubicBezTo>
                    <a:pt x="0" y="3614"/>
                    <a:pt x="0" y="6960"/>
                    <a:pt x="2060" y="9020"/>
                  </a:cubicBezTo>
                  <a:cubicBezTo>
                    <a:pt x="3090" y="10050"/>
                    <a:pt x="4441" y="10565"/>
                    <a:pt x="5794" y="10565"/>
                  </a:cubicBezTo>
                  <a:cubicBezTo>
                    <a:pt x="7147" y="10565"/>
                    <a:pt x="8501" y="10050"/>
                    <a:pt x="9537" y="9020"/>
                  </a:cubicBezTo>
                  <a:cubicBezTo>
                    <a:pt x="11597" y="6960"/>
                    <a:pt x="11597" y="3614"/>
                    <a:pt x="9537" y="1555"/>
                  </a:cubicBezTo>
                  <a:cubicBezTo>
                    <a:pt x="8501" y="519"/>
                    <a:pt x="7147" y="1"/>
                    <a:pt x="57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 name="Google Shape;96;p6"/>
            <p:cNvSpPr/>
            <p:nvPr/>
          </p:nvSpPr>
          <p:spPr>
            <a:xfrm>
              <a:off x="8567450" y="539025"/>
              <a:ext cx="586453" cy="586453"/>
            </a:xfrm>
            <a:custGeom>
              <a:avLst/>
              <a:gdLst/>
              <a:ahLst/>
              <a:cxnLst/>
              <a:rect l="l" t="t" r="r" b="b"/>
              <a:pathLst>
                <a:path w="29470" h="29470" extrusionOk="0">
                  <a:moveTo>
                    <a:pt x="29470" y="0"/>
                  </a:moveTo>
                  <a:cubicBezTo>
                    <a:pt x="13194" y="0"/>
                    <a:pt x="1" y="13193"/>
                    <a:pt x="1" y="29469"/>
                  </a:cubicBezTo>
                  <a:lnTo>
                    <a:pt x="29470" y="29469"/>
                  </a:lnTo>
                  <a:lnTo>
                    <a:pt x="294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mc:AlternateContent xmlns:mc="http://schemas.openxmlformats.org/markup-compatibility/2006">
    <mc:Choice xmlns:p14="http://schemas.microsoft.com/office/powerpoint/2010/main" Requires="p14">
      <p:transition spd="med" p14:dur="750">
        <p:wipe/>
      </p:transition>
    </mc:Choice>
    <mc:Fallback>
      <p:transition spd="med">
        <p:wip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97" name="Shape 97"/>
        <p:cNvGrpSpPr/>
        <p:nvPr/>
      </p:nvGrpSpPr>
      <p:grpSpPr>
        <a:xfrm>
          <a:off x="0" y="0"/>
          <a:ext cx="0" cy="0"/>
          <a:chOff x="0" y="0"/>
          <a:chExt cx="0" cy="0"/>
        </a:xfrm>
      </p:grpSpPr>
      <p:sp>
        <p:nvSpPr>
          <p:cNvPr id="98" name="Google Shape;98;p7"/>
          <p:cNvSpPr txBox="1"/>
          <p:nvPr>
            <p:ph type="title"/>
          </p:nvPr>
        </p:nvSpPr>
        <p:spPr>
          <a:xfrm>
            <a:off x="715100" y="1154225"/>
            <a:ext cx="3775200" cy="5727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99" name="Google Shape;99;p7"/>
          <p:cNvSpPr txBox="1"/>
          <p:nvPr>
            <p:ph type="body" idx="1"/>
          </p:nvPr>
        </p:nvSpPr>
        <p:spPr>
          <a:xfrm>
            <a:off x="720000" y="2087550"/>
            <a:ext cx="3735900" cy="2000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dk2"/>
              </a:buClr>
              <a:buSzPts val="1400"/>
              <a:buChar char="●"/>
              <a:defRPr sz="1400">
                <a:solidFill>
                  <a:srgbClr val="434343"/>
                </a:solidFill>
              </a:defRPr>
            </a:lvl1pPr>
            <a:lvl2pPr marL="914400" lvl="1" indent="-304800" rtl="0">
              <a:lnSpc>
                <a:spcPct val="115000"/>
              </a:lnSpc>
              <a:spcBef>
                <a:spcPts val="0"/>
              </a:spcBef>
              <a:spcAft>
                <a:spcPts val="0"/>
              </a:spcAft>
              <a:buSzPts val="1200"/>
              <a:buChar char="○"/>
              <a:defRPr>
                <a:solidFill>
                  <a:srgbClr val="434343"/>
                </a:solidFill>
              </a:defRPr>
            </a:lvl2pPr>
            <a:lvl3pPr marL="1371600" lvl="2" indent="-304800" rtl="0">
              <a:lnSpc>
                <a:spcPct val="115000"/>
              </a:lnSpc>
              <a:spcBef>
                <a:spcPts val="0"/>
              </a:spcBef>
              <a:spcAft>
                <a:spcPts val="0"/>
              </a:spcAft>
              <a:buSzPts val="1200"/>
              <a:buChar char="■"/>
              <a:defRPr>
                <a:solidFill>
                  <a:srgbClr val="434343"/>
                </a:solidFill>
              </a:defRPr>
            </a:lvl3pPr>
            <a:lvl4pPr marL="1828800" lvl="3" indent="-304800" rtl="0">
              <a:lnSpc>
                <a:spcPct val="115000"/>
              </a:lnSpc>
              <a:spcBef>
                <a:spcPts val="0"/>
              </a:spcBef>
              <a:spcAft>
                <a:spcPts val="0"/>
              </a:spcAft>
              <a:buSzPts val="1200"/>
              <a:buChar char="●"/>
              <a:defRPr>
                <a:solidFill>
                  <a:srgbClr val="434343"/>
                </a:solidFill>
              </a:defRPr>
            </a:lvl4pPr>
            <a:lvl5pPr marL="2286000" lvl="4" indent="-304800" rtl="0">
              <a:lnSpc>
                <a:spcPct val="115000"/>
              </a:lnSpc>
              <a:spcBef>
                <a:spcPts val="0"/>
              </a:spcBef>
              <a:spcAft>
                <a:spcPts val="0"/>
              </a:spcAft>
              <a:buSzPts val="1200"/>
              <a:buChar char="○"/>
              <a:defRPr>
                <a:solidFill>
                  <a:srgbClr val="434343"/>
                </a:solidFill>
              </a:defRPr>
            </a:lvl5pPr>
            <a:lvl6pPr marL="2743200" lvl="5" indent="-304800" rtl="0">
              <a:lnSpc>
                <a:spcPct val="115000"/>
              </a:lnSpc>
              <a:spcBef>
                <a:spcPts val="0"/>
              </a:spcBef>
              <a:spcAft>
                <a:spcPts val="0"/>
              </a:spcAft>
              <a:buSzPts val="1200"/>
              <a:buChar char="■"/>
              <a:defRPr>
                <a:solidFill>
                  <a:srgbClr val="434343"/>
                </a:solidFill>
              </a:defRPr>
            </a:lvl6pPr>
            <a:lvl7pPr marL="3200400" lvl="6" indent="-304800" rtl="0">
              <a:lnSpc>
                <a:spcPct val="115000"/>
              </a:lnSpc>
              <a:spcBef>
                <a:spcPts val="0"/>
              </a:spcBef>
              <a:spcAft>
                <a:spcPts val="0"/>
              </a:spcAft>
              <a:buSzPts val="1200"/>
              <a:buChar char="●"/>
              <a:defRPr>
                <a:solidFill>
                  <a:srgbClr val="434343"/>
                </a:solidFill>
              </a:defRPr>
            </a:lvl7pPr>
            <a:lvl8pPr marL="3657600" lvl="7" indent="-304800" rtl="0">
              <a:lnSpc>
                <a:spcPct val="115000"/>
              </a:lnSpc>
              <a:spcBef>
                <a:spcPts val="0"/>
              </a:spcBef>
              <a:spcAft>
                <a:spcPts val="0"/>
              </a:spcAft>
              <a:buSzPts val="1200"/>
              <a:buChar char="○"/>
              <a:defRPr>
                <a:solidFill>
                  <a:srgbClr val="434343"/>
                </a:solidFill>
              </a:defRPr>
            </a:lvl8pPr>
            <a:lvl9pPr marL="4114800" lvl="8" indent="-304800" rtl="0">
              <a:lnSpc>
                <a:spcPct val="115000"/>
              </a:lnSpc>
              <a:spcBef>
                <a:spcPts val="0"/>
              </a:spcBef>
              <a:spcAft>
                <a:spcPts val="0"/>
              </a:spcAft>
              <a:buSzPts val="1200"/>
              <a:buChar char="■"/>
              <a:defRPr>
                <a:solidFill>
                  <a:srgbClr val="434343"/>
                </a:solidFill>
              </a:defRPr>
            </a:lvl9pPr>
          </a:lstStyle>
          <a:p/>
        </p:txBody>
      </p:sp>
    </p:spTree>
  </p:cSld>
  <p:clrMapOvr>
    <a:masterClrMapping/>
  </p:clrMapOvr>
  <mc:AlternateContent xmlns:mc="http://schemas.openxmlformats.org/markup-compatibility/2006">
    <mc:Choice xmlns:p14="http://schemas.microsoft.com/office/powerpoint/2010/main" Requires="p14">
      <p:transition spd="med" p14:dur="750">
        <p:wipe/>
      </p:transition>
    </mc:Choice>
    <mc:Fallback>
      <p:transition spd="med">
        <p:wip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00" name="Shape 100"/>
        <p:cNvGrpSpPr/>
        <p:nvPr/>
      </p:nvGrpSpPr>
      <p:grpSpPr>
        <a:xfrm>
          <a:off x="0" y="0"/>
          <a:ext cx="0" cy="0"/>
          <a:chOff x="0" y="0"/>
          <a:chExt cx="0" cy="0"/>
        </a:xfrm>
      </p:grpSpPr>
      <p:sp>
        <p:nvSpPr>
          <p:cNvPr id="101" name="Google Shape;101;p8"/>
          <p:cNvSpPr txBox="1"/>
          <p:nvPr>
            <p:ph type="title"/>
          </p:nvPr>
        </p:nvSpPr>
        <p:spPr>
          <a:xfrm>
            <a:off x="2724150" y="1307100"/>
            <a:ext cx="3695700" cy="2529300"/>
          </a:xfrm>
          <a:prstGeom prst="rect">
            <a:avLst/>
          </a:prstGeom>
        </p:spPr>
        <p:txBody>
          <a:bodyPr spcFirstLastPara="1" wrap="square" lIns="91425" tIns="91425" rIns="91425" bIns="91425" anchor="ctr" anchorCtr="0">
            <a:noAutofit/>
          </a:bodyPr>
          <a:lstStyle>
            <a:lvl1pPr lvl="0" algn="ctr">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p:txBody>
      </p:sp>
      <p:grpSp>
        <p:nvGrpSpPr>
          <p:cNvPr id="102" name="Google Shape;102;p8"/>
          <p:cNvGrpSpPr/>
          <p:nvPr/>
        </p:nvGrpSpPr>
        <p:grpSpPr>
          <a:xfrm>
            <a:off x="8073393" y="0"/>
            <a:ext cx="1071196" cy="5177777"/>
            <a:chOff x="8073393" y="0"/>
            <a:chExt cx="1071196" cy="5177777"/>
          </a:xfrm>
        </p:grpSpPr>
        <p:grpSp>
          <p:nvGrpSpPr>
            <p:cNvPr id="103" name="Google Shape;103;p8"/>
            <p:cNvGrpSpPr/>
            <p:nvPr/>
          </p:nvGrpSpPr>
          <p:grpSpPr>
            <a:xfrm flipH="1">
              <a:off x="8972745" y="51"/>
              <a:ext cx="171845" cy="5177726"/>
              <a:chOff x="3865950" y="3358275"/>
              <a:chExt cx="134275" cy="502175"/>
            </a:xfrm>
          </p:grpSpPr>
          <p:sp>
            <p:nvSpPr>
              <p:cNvPr id="104" name="Google Shape;104;p8"/>
              <p:cNvSpPr/>
              <p:nvPr/>
            </p:nvSpPr>
            <p:spPr>
              <a:xfrm>
                <a:off x="3865950" y="3358275"/>
                <a:ext cx="44675" cy="502175"/>
              </a:xfrm>
              <a:custGeom>
                <a:avLst/>
                <a:gdLst/>
                <a:ahLst/>
                <a:cxnLst/>
                <a:rect l="l" t="t" r="r" b="b"/>
                <a:pathLst>
                  <a:path w="1787" h="20087" extrusionOk="0">
                    <a:moveTo>
                      <a:pt x="0" y="1"/>
                    </a:moveTo>
                    <a:lnTo>
                      <a:pt x="0" y="20087"/>
                    </a:lnTo>
                    <a:lnTo>
                      <a:pt x="1786" y="20087"/>
                    </a:lnTo>
                    <a:lnTo>
                      <a:pt x="178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5" name="Google Shape;105;p8"/>
              <p:cNvSpPr/>
              <p:nvPr/>
            </p:nvSpPr>
            <p:spPr>
              <a:xfrm>
                <a:off x="3955550" y="3358275"/>
                <a:ext cx="44675" cy="502175"/>
              </a:xfrm>
              <a:custGeom>
                <a:avLst/>
                <a:gdLst/>
                <a:ahLst/>
                <a:cxnLst/>
                <a:rect l="l" t="t" r="r" b="b"/>
                <a:pathLst>
                  <a:path w="1787" h="20087" extrusionOk="0">
                    <a:moveTo>
                      <a:pt x="0" y="1"/>
                    </a:moveTo>
                    <a:lnTo>
                      <a:pt x="0" y="20087"/>
                    </a:lnTo>
                    <a:lnTo>
                      <a:pt x="1786" y="20087"/>
                    </a:lnTo>
                    <a:lnTo>
                      <a:pt x="178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06" name="Google Shape;106;p8"/>
            <p:cNvSpPr/>
            <p:nvPr/>
          </p:nvSpPr>
          <p:spPr>
            <a:xfrm rot="-5400000">
              <a:off x="8340825" y="1733939"/>
              <a:ext cx="1070281" cy="535378"/>
            </a:xfrm>
            <a:custGeom>
              <a:avLst/>
              <a:gdLst/>
              <a:ahLst/>
              <a:cxnLst/>
              <a:rect l="l" t="t" r="r" b="b"/>
              <a:pathLst>
                <a:path w="40018" h="20016" extrusionOk="0">
                  <a:moveTo>
                    <a:pt x="20015" y="1"/>
                  </a:moveTo>
                  <a:cubicBezTo>
                    <a:pt x="8954" y="1"/>
                    <a:pt x="1" y="8954"/>
                    <a:pt x="1" y="20015"/>
                  </a:cubicBezTo>
                  <a:lnTo>
                    <a:pt x="40018" y="20015"/>
                  </a:lnTo>
                  <a:cubicBezTo>
                    <a:pt x="40018" y="8954"/>
                    <a:pt x="31076" y="1"/>
                    <a:pt x="200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07" name="Google Shape;107;p8"/>
            <p:cNvGrpSpPr/>
            <p:nvPr/>
          </p:nvGrpSpPr>
          <p:grpSpPr>
            <a:xfrm>
              <a:off x="8073393" y="0"/>
              <a:ext cx="1070267" cy="812719"/>
              <a:chOff x="7870335" y="12"/>
              <a:chExt cx="1273673" cy="967062"/>
            </a:xfrm>
          </p:grpSpPr>
          <p:sp>
            <p:nvSpPr>
              <p:cNvPr id="108" name="Google Shape;108;p8"/>
              <p:cNvSpPr/>
              <p:nvPr/>
            </p:nvSpPr>
            <p:spPr>
              <a:xfrm rot="10800000">
                <a:off x="7870335" y="12"/>
                <a:ext cx="1273673" cy="637059"/>
              </a:xfrm>
              <a:custGeom>
                <a:avLst/>
                <a:gdLst/>
                <a:ahLst/>
                <a:cxnLst/>
                <a:rect l="l" t="t" r="r" b="b"/>
                <a:pathLst>
                  <a:path w="40018" h="20016" extrusionOk="0">
                    <a:moveTo>
                      <a:pt x="20015" y="1"/>
                    </a:moveTo>
                    <a:cubicBezTo>
                      <a:pt x="8954" y="1"/>
                      <a:pt x="1" y="8954"/>
                      <a:pt x="1" y="20015"/>
                    </a:cubicBezTo>
                    <a:lnTo>
                      <a:pt x="40018" y="20015"/>
                    </a:lnTo>
                    <a:cubicBezTo>
                      <a:pt x="40018" y="8954"/>
                      <a:pt x="31076" y="1"/>
                      <a:pt x="200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 name="Google Shape;109;p8"/>
              <p:cNvSpPr/>
              <p:nvPr/>
            </p:nvSpPr>
            <p:spPr>
              <a:xfrm rot="10800000">
                <a:off x="8501662" y="288783"/>
                <a:ext cx="342973" cy="342973"/>
              </a:xfrm>
              <a:custGeom>
                <a:avLst/>
                <a:gdLst/>
                <a:ahLst/>
                <a:cxnLst/>
                <a:rect l="l" t="t" r="r" b="b"/>
                <a:pathLst>
                  <a:path w="10776" h="10776" extrusionOk="0">
                    <a:moveTo>
                      <a:pt x="1" y="0"/>
                    </a:moveTo>
                    <a:cubicBezTo>
                      <a:pt x="1" y="5953"/>
                      <a:pt x="4823" y="10775"/>
                      <a:pt x="10776" y="10775"/>
                    </a:cubicBezTo>
                    <a:lnTo>
                      <a:pt x="1077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0" name="Google Shape;110;p8"/>
              <p:cNvSpPr/>
              <p:nvPr/>
            </p:nvSpPr>
            <p:spPr>
              <a:xfrm rot="10800000">
                <a:off x="8501662" y="624102"/>
                <a:ext cx="342973" cy="342973"/>
              </a:xfrm>
              <a:custGeom>
                <a:avLst/>
                <a:gdLst/>
                <a:ahLst/>
                <a:cxnLst/>
                <a:rect l="l" t="t" r="r" b="b"/>
                <a:pathLst>
                  <a:path w="10776" h="10776" extrusionOk="0">
                    <a:moveTo>
                      <a:pt x="1" y="0"/>
                    </a:moveTo>
                    <a:lnTo>
                      <a:pt x="1" y="10775"/>
                    </a:lnTo>
                    <a:lnTo>
                      <a:pt x="10776" y="10775"/>
                    </a:lnTo>
                    <a:cubicBezTo>
                      <a:pt x="10776" y="4822"/>
                      <a:pt x="5954" y="0"/>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111" name="Google Shape;111;p8"/>
          <p:cNvGrpSpPr/>
          <p:nvPr/>
        </p:nvGrpSpPr>
        <p:grpSpPr>
          <a:xfrm>
            <a:off x="-8925" y="-112"/>
            <a:ext cx="1176717" cy="5143636"/>
            <a:chOff x="-8925" y="-112"/>
            <a:chExt cx="1176717" cy="5143636"/>
          </a:xfrm>
        </p:grpSpPr>
        <p:grpSp>
          <p:nvGrpSpPr>
            <p:cNvPr id="112" name="Google Shape;112;p8"/>
            <p:cNvGrpSpPr/>
            <p:nvPr/>
          </p:nvGrpSpPr>
          <p:grpSpPr>
            <a:xfrm flipH="1">
              <a:off x="28979" y="-112"/>
              <a:ext cx="514752" cy="4006503"/>
              <a:chOff x="3865950" y="3358275"/>
              <a:chExt cx="402150" cy="502175"/>
            </a:xfrm>
          </p:grpSpPr>
          <p:sp>
            <p:nvSpPr>
              <p:cNvPr id="113" name="Google Shape;113;p8"/>
              <p:cNvSpPr/>
              <p:nvPr/>
            </p:nvSpPr>
            <p:spPr>
              <a:xfrm>
                <a:off x="3865950" y="3358275"/>
                <a:ext cx="44675" cy="502175"/>
              </a:xfrm>
              <a:custGeom>
                <a:avLst/>
                <a:gdLst/>
                <a:ahLst/>
                <a:cxnLst/>
                <a:rect l="l" t="t" r="r" b="b"/>
                <a:pathLst>
                  <a:path w="1787" h="20087" extrusionOk="0">
                    <a:moveTo>
                      <a:pt x="0" y="1"/>
                    </a:moveTo>
                    <a:lnTo>
                      <a:pt x="0" y="20087"/>
                    </a:lnTo>
                    <a:lnTo>
                      <a:pt x="1786" y="20087"/>
                    </a:lnTo>
                    <a:lnTo>
                      <a:pt x="178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4" name="Google Shape;114;p8"/>
              <p:cNvSpPr/>
              <p:nvPr/>
            </p:nvSpPr>
            <p:spPr>
              <a:xfrm>
                <a:off x="3955550" y="3358275"/>
                <a:ext cx="44675" cy="502175"/>
              </a:xfrm>
              <a:custGeom>
                <a:avLst/>
                <a:gdLst/>
                <a:ahLst/>
                <a:cxnLst/>
                <a:rect l="l" t="t" r="r" b="b"/>
                <a:pathLst>
                  <a:path w="1787" h="20087" extrusionOk="0">
                    <a:moveTo>
                      <a:pt x="0" y="1"/>
                    </a:moveTo>
                    <a:lnTo>
                      <a:pt x="0" y="20087"/>
                    </a:lnTo>
                    <a:lnTo>
                      <a:pt x="1786" y="20087"/>
                    </a:lnTo>
                    <a:lnTo>
                      <a:pt x="178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5" name="Google Shape;115;p8"/>
              <p:cNvSpPr/>
              <p:nvPr/>
            </p:nvSpPr>
            <p:spPr>
              <a:xfrm>
                <a:off x="4044850" y="3358275"/>
                <a:ext cx="44650" cy="502175"/>
              </a:xfrm>
              <a:custGeom>
                <a:avLst/>
                <a:gdLst/>
                <a:ahLst/>
                <a:cxnLst/>
                <a:rect l="l" t="t" r="r" b="b"/>
                <a:pathLst>
                  <a:path w="1786" h="20087" extrusionOk="0">
                    <a:moveTo>
                      <a:pt x="0" y="1"/>
                    </a:moveTo>
                    <a:lnTo>
                      <a:pt x="0" y="20087"/>
                    </a:lnTo>
                    <a:lnTo>
                      <a:pt x="1786" y="20087"/>
                    </a:lnTo>
                    <a:lnTo>
                      <a:pt x="178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 name="Google Shape;116;p8"/>
              <p:cNvSpPr/>
              <p:nvPr/>
            </p:nvSpPr>
            <p:spPr>
              <a:xfrm>
                <a:off x="4134125" y="3358275"/>
                <a:ext cx="44675" cy="502175"/>
              </a:xfrm>
              <a:custGeom>
                <a:avLst/>
                <a:gdLst/>
                <a:ahLst/>
                <a:cxnLst/>
                <a:rect l="l" t="t" r="r" b="b"/>
                <a:pathLst>
                  <a:path w="1787" h="20087" extrusionOk="0">
                    <a:moveTo>
                      <a:pt x="1" y="1"/>
                    </a:moveTo>
                    <a:lnTo>
                      <a:pt x="1" y="20087"/>
                    </a:lnTo>
                    <a:lnTo>
                      <a:pt x="1787" y="20087"/>
                    </a:lnTo>
                    <a:lnTo>
                      <a:pt x="178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 name="Google Shape;117;p8"/>
              <p:cNvSpPr/>
              <p:nvPr/>
            </p:nvSpPr>
            <p:spPr>
              <a:xfrm>
                <a:off x="4223425" y="3358275"/>
                <a:ext cx="44675" cy="502175"/>
              </a:xfrm>
              <a:custGeom>
                <a:avLst/>
                <a:gdLst/>
                <a:ahLst/>
                <a:cxnLst/>
                <a:rect l="l" t="t" r="r" b="b"/>
                <a:pathLst>
                  <a:path w="1787" h="20087" extrusionOk="0">
                    <a:moveTo>
                      <a:pt x="1" y="1"/>
                    </a:moveTo>
                    <a:lnTo>
                      <a:pt x="1" y="20087"/>
                    </a:lnTo>
                    <a:lnTo>
                      <a:pt x="1787" y="20087"/>
                    </a:lnTo>
                    <a:lnTo>
                      <a:pt x="178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18" name="Google Shape;118;p8"/>
            <p:cNvSpPr/>
            <p:nvPr/>
          </p:nvSpPr>
          <p:spPr>
            <a:xfrm>
              <a:off x="-8925" y="4555326"/>
              <a:ext cx="1176717" cy="588198"/>
            </a:xfrm>
            <a:custGeom>
              <a:avLst/>
              <a:gdLst/>
              <a:ahLst/>
              <a:cxnLst/>
              <a:rect l="l" t="t" r="r" b="b"/>
              <a:pathLst>
                <a:path w="40185" h="20087" extrusionOk="0">
                  <a:moveTo>
                    <a:pt x="20098" y="0"/>
                  </a:moveTo>
                  <a:lnTo>
                    <a:pt x="1" y="20086"/>
                  </a:lnTo>
                  <a:lnTo>
                    <a:pt x="40184" y="20086"/>
                  </a:lnTo>
                  <a:lnTo>
                    <a:pt x="2009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 name="Google Shape;119;p8"/>
            <p:cNvSpPr/>
            <p:nvPr/>
          </p:nvSpPr>
          <p:spPr>
            <a:xfrm>
              <a:off x="-8925" y="4555326"/>
              <a:ext cx="588549" cy="588198"/>
            </a:xfrm>
            <a:custGeom>
              <a:avLst/>
              <a:gdLst/>
              <a:ahLst/>
              <a:cxnLst/>
              <a:rect l="l" t="t" r="r" b="b"/>
              <a:pathLst>
                <a:path w="20099" h="20087" extrusionOk="0">
                  <a:moveTo>
                    <a:pt x="1" y="0"/>
                  </a:moveTo>
                  <a:lnTo>
                    <a:pt x="1" y="20086"/>
                  </a:lnTo>
                  <a:lnTo>
                    <a:pt x="2009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 name="Google Shape;120;p8"/>
            <p:cNvSpPr/>
            <p:nvPr/>
          </p:nvSpPr>
          <p:spPr>
            <a:xfrm flipH="1">
              <a:off x="-735" y="3966825"/>
              <a:ext cx="588198" cy="588549"/>
            </a:xfrm>
            <a:custGeom>
              <a:avLst/>
              <a:gdLst/>
              <a:ahLst/>
              <a:cxnLst/>
              <a:rect l="l" t="t" r="r" b="b"/>
              <a:pathLst>
                <a:path w="20087" h="20099" extrusionOk="0">
                  <a:moveTo>
                    <a:pt x="0" y="1"/>
                  </a:moveTo>
                  <a:lnTo>
                    <a:pt x="20086" y="20098"/>
                  </a:lnTo>
                  <a:lnTo>
                    <a:pt x="2008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1" name="Google Shape;121;p8"/>
            <p:cNvSpPr/>
            <p:nvPr/>
          </p:nvSpPr>
          <p:spPr>
            <a:xfrm rot="10800000" flipH="1">
              <a:off x="-714" y="3966801"/>
              <a:ext cx="588198" cy="588549"/>
            </a:xfrm>
            <a:custGeom>
              <a:avLst/>
              <a:gdLst/>
              <a:ahLst/>
              <a:cxnLst/>
              <a:rect l="l" t="t" r="r" b="b"/>
              <a:pathLst>
                <a:path w="20087" h="20099" extrusionOk="0">
                  <a:moveTo>
                    <a:pt x="0" y="1"/>
                  </a:moveTo>
                  <a:lnTo>
                    <a:pt x="20086" y="20098"/>
                  </a:lnTo>
                  <a:lnTo>
                    <a:pt x="2008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22" name="Google Shape;122;p8"/>
            <p:cNvGrpSpPr/>
            <p:nvPr/>
          </p:nvGrpSpPr>
          <p:grpSpPr>
            <a:xfrm rot="10800000" flipH="1">
              <a:off x="12" y="2318793"/>
              <a:ext cx="572722" cy="572722"/>
              <a:chOff x="6377275" y="846675"/>
              <a:chExt cx="1004600" cy="1004600"/>
            </a:xfrm>
          </p:grpSpPr>
          <p:sp>
            <p:nvSpPr>
              <p:cNvPr id="123" name="Google Shape;123;p8"/>
              <p:cNvSpPr/>
              <p:nvPr/>
            </p:nvSpPr>
            <p:spPr>
              <a:xfrm>
                <a:off x="6377275" y="846675"/>
                <a:ext cx="1004600" cy="1004600"/>
              </a:xfrm>
              <a:custGeom>
                <a:avLst/>
                <a:gdLst/>
                <a:ahLst/>
                <a:cxnLst/>
                <a:rect l="l" t="t" r="r" b="b"/>
                <a:pathLst>
                  <a:path w="40184" h="40184" extrusionOk="0">
                    <a:moveTo>
                      <a:pt x="0" y="0"/>
                    </a:moveTo>
                    <a:lnTo>
                      <a:pt x="0" y="40184"/>
                    </a:lnTo>
                    <a:cubicBezTo>
                      <a:pt x="22194" y="40184"/>
                      <a:pt x="40184" y="22193"/>
                      <a:pt x="4018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4" name="Google Shape;124;p8"/>
              <p:cNvSpPr/>
              <p:nvPr/>
            </p:nvSpPr>
            <p:spPr>
              <a:xfrm>
                <a:off x="6729700" y="1189700"/>
                <a:ext cx="289950" cy="264125"/>
              </a:xfrm>
              <a:custGeom>
                <a:avLst/>
                <a:gdLst/>
                <a:ahLst/>
                <a:cxnLst/>
                <a:rect l="l" t="t" r="r" b="b"/>
                <a:pathLst>
                  <a:path w="11598" h="10565" extrusionOk="0">
                    <a:moveTo>
                      <a:pt x="5794" y="1"/>
                    </a:moveTo>
                    <a:cubicBezTo>
                      <a:pt x="4441" y="1"/>
                      <a:pt x="3090" y="519"/>
                      <a:pt x="2060" y="1555"/>
                    </a:cubicBezTo>
                    <a:cubicBezTo>
                      <a:pt x="0" y="3614"/>
                      <a:pt x="0" y="6960"/>
                      <a:pt x="2060" y="9020"/>
                    </a:cubicBezTo>
                    <a:cubicBezTo>
                      <a:pt x="3090" y="10050"/>
                      <a:pt x="4441" y="10565"/>
                      <a:pt x="5794" y="10565"/>
                    </a:cubicBezTo>
                    <a:cubicBezTo>
                      <a:pt x="7147" y="10565"/>
                      <a:pt x="8501" y="10050"/>
                      <a:pt x="9537" y="9020"/>
                    </a:cubicBezTo>
                    <a:cubicBezTo>
                      <a:pt x="11597" y="6960"/>
                      <a:pt x="11597" y="3614"/>
                      <a:pt x="9537" y="1555"/>
                    </a:cubicBezTo>
                    <a:cubicBezTo>
                      <a:pt x="8501" y="519"/>
                      <a:pt x="7147" y="1"/>
                      <a:pt x="57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spTree>
  </p:cSld>
  <p:clrMapOvr>
    <a:masterClrMapping/>
  </p:clrMapOvr>
  <mc:AlternateContent xmlns:mc="http://schemas.openxmlformats.org/markup-compatibility/2006">
    <mc:Choice xmlns:p14="http://schemas.microsoft.com/office/powerpoint/2010/main" Requires="p14">
      <p:transition spd="med" p14:dur="750">
        <p:wipe/>
      </p:transition>
    </mc:Choice>
    <mc:Fallback>
      <p:transition spd="med">
        <p:wip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25" name="Shape 125"/>
        <p:cNvGrpSpPr/>
        <p:nvPr/>
      </p:nvGrpSpPr>
      <p:grpSpPr>
        <a:xfrm>
          <a:off x="0" y="0"/>
          <a:ext cx="0" cy="0"/>
          <a:chOff x="0" y="0"/>
          <a:chExt cx="0" cy="0"/>
        </a:xfrm>
      </p:grpSpPr>
      <p:grpSp>
        <p:nvGrpSpPr>
          <p:cNvPr id="126" name="Google Shape;126;p9"/>
          <p:cNvGrpSpPr/>
          <p:nvPr/>
        </p:nvGrpSpPr>
        <p:grpSpPr>
          <a:xfrm rot="10800000">
            <a:off x="8629074" y="10"/>
            <a:ext cx="514752" cy="4098049"/>
            <a:chOff x="3865950" y="3358275"/>
            <a:chExt cx="402150" cy="502175"/>
          </a:xfrm>
        </p:grpSpPr>
        <p:sp>
          <p:nvSpPr>
            <p:cNvPr id="127" name="Google Shape;127;p9"/>
            <p:cNvSpPr/>
            <p:nvPr/>
          </p:nvSpPr>
          <p:spPr>
            <a:xfrm>
              <a:off x="3865950" y="3358275"/>
              <a:ext cx="44675" cy="502175"/>
            </a:xfrm>
            <a:custGeom>
              <a:avLst/>
              <a:gdLst/>
              <a:ahLst/>
              <a:cxnLst/>
              <a:rect l="l" t="t" r="r" b="b"/>
              <a:pathLst>
                <a:path w="1787" h="20087" extrusionOk="0">
                  <a:moveTo>
                    <a:pt x="0" y="1"/>
                  </a:moveTo>
                  <a:lnTo>
                    <a:pt x="0" y="20087"/>
                  </a:lnTo>
                  <a:lnTo>
                    <a:pt x="1786" y="20087"/>
                  </a:lnTo>
                  <a:lnTo>
                    <a:pt x="178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8" name="Google Shape;128;p9"/>
            <p:cNvSpPr/>
            <p:nvPr/>
          </p:nvSpPr>
          <p:spPr>
            <a:xfrm>
              <a:off x="3955550" y="3358275"/>
              <a:ext cx="44675" cy="502175"/>
            </a:xfrm>
            <a:custGeom>
              <a:avLst/>
              <a:gdLst/>
              <a:ahLst/>
              <a:cxnLst/>
              <a:rect l="l" t="t" r="r" b="b"/>
              <a:pathLst>
                <a:path w="1787" h="20087" extrusionOk="0">
                  <a:moveTo>
                    <a:pt x="0" y="1"/>
                  </a:moveTo>
                  <a:lnTo>
                    <a:pt x="0" y="20087"/>
                  </a:lnTo>
                  <a:lnTo>
                    <a:pt x="1786" y="20087"/>
                  </a:lnTo>
                  <a:lnTo>
                    <a:pt x="178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9" name="Google Shape;129;p9"/>
            <p:cNvSpPr/>
            <p:nvPr/>
          </p:nvSpPr>
          <p:spPr>
            <a:xfrm>
              <a:off x="4044850" y="3358275"/>
              <a:ext cx="44650" cy="502175"/>
            </a:xfrm>
            <a:custGeom>
              <a:avLst/>
              <a:gdLst/>
              <a:ahLst/>
              <a:cxnLst/>
              <a:rect l="l" t="t" r="r" b="b"/>
              <a:pathLst>
                <a:path w="1786" h="20087" extrusionOk="0">
                  <a:moveTo>
                    <a:pt x="0" y="1"/>
                  </a:moveTo>
                  <a:lnTo>
                    <a:pt x="0" y="20087"/>
                  </a:lnTo>
                  <a:lnTo>
                    <a:pt x="1786" y="20087"/>
                  </a:lnTo>
                  <a:lnTo>
                    <a:pt x="178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0" name="Google Shape;130;p9"/>
            <p:cNvSpPr/>
            <p:nvPr/>
          </p:nvSpPr>
          <p:spPr>
            <a:xfrm>
              <a:off x="4134125" y="3358275"/>
              <a:ext cx="44675" cy="502175"/>
            </a:xfrm>
            <a:custGeom>
              <a:avLst/>
              <a:gdLst/>
              <a:ahLst/>
              <a:cxnLst/>
              <a:rect l="l" t="t" r="r" b="b"/>
              <a:pathLst>
                <a:path w="1787" h="20087" extrusionOk="0">
                  <a:moveTo>
                    <a:pt x="1" y="1"/>
                  </a:moveTo>
                  <a:lnTo>
                    <a:pt x="1" y="20087"/>
                  </a:lnTo>
                  <a:lnTo>
                    <a:pt x="1787" y="20087"/>
                  </a:lnTo>
                  <a:lnTo>
                    <a:pt x="178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1" name="Google Shape;131;p9"/>
            <p:cNvSpPr/>
            <p:nvPr/>
          </p:nvSpPr>
          <p:spPr>
            <a:xfrm>
              <a:off x="4223425" y="3358275"/>
              <a:ext cx="44675" cy="502175"/>
            </a:xfrm>
            <a:custGeom>
              <a:avLst/>
              <a:gdLst/>
              <a:ahLst/>
              <a:cxnLst/>
              <a:rect l="l" t="t" r="r" b="b"/>
              <a:pathLst>
                <a:path w="1787" h="20087" extrusionOk="0">
                  <a:moveTo>
                    <a:pt x="1" y="1"/>
                  </a:moveTo>
                  <a:lnTo>
                    <a:pt x="1" y="20087"/>
                  </a:lnTo>
                  <a:lnTo>
                    <a:pt x="1787" y="20087"/>
                  </a:lnTo>
                  <a:lnTo>
                    <a:pt x="178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32" name="Google Shape;132;p9"/>
          <p:cNvGrpSpPr/>
          <p:nvPr/>
        </p:nvGrpSpPr>
        <p:grpSpPr>
          <a:xfrm rot="10800000" flipH="1">
            <a:off x="8076415" y="4018219"/>
            <a:ext cx="1077488" cy="1125468"/>
            <a:chOff x="8076415" y="10"/>
            <a:chExt cx="1077488" cy="1125468"/>
          </a:xfrm>
        </p:grpSpPr>
        <p:sp>
          <p:nvSpPr>
            <p:cNvPr id="133" name="Google Shape;133;p9"/>
            <p:cNvSpPr/>
            <p:nvPr/>
          </p:nvSpPr>
          <p:spPr>
            <a:xfrm rot="10800000">
              <a:off x="8610540" y="10"/>
              <a:ext cx="535337" cy="535017"/>
            </a:xfrm>
            <a:custGeom>
              <a:avLst/>
              <a:gdLst/>
              <a:ahLst/>
              <a:cxnLst/>
              <a:rect l="l" t="t" r="r" b="b"/>
              <a:pathLst>
                <a:path w="20099" h="20087" extrusionOk="0">
                  <a:moveTo>
                    <a:pt x="1" y="0"/>
                  </a:moveTo>
                  <a:lnTo>
                    <a:pt x="1" y="20086"/>
                  </a:lnTo>
                  <a:lnTo>
                    <a:pt x="2009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4" name="Google Shape;134;p9"/>
            <p:cNvSpPr/>
            <p:nvPr/>
          </p:nvSpPr>
          <p:spPr>
            <a:xfrm rot="10800000">
              <a:off x="8076415" y="10"/>
              <a:ext cx="1070327" cy="535017"/>
            </a:xfrm>
            <a:custGeom>
              <a:avLst/>
              <a:gdLst/>
              <a:ahLst/>
              <a:cxnLst/>
              <a:rect l="l" t="t" r="r" b="b"/>
              <a:pathLst>
                <a:path w="40185" h="20087" extrusionOk="0">
                  <a:moveTo>
                    <a:pt x="20098" y="0"/>
                  </a:moveTo>
                  <a:lnTo>
                    <a:pt x="1" y="20086"/>
                  </a:lnTo>
                  <a:lnTo>
                    <a:pt x="40184" y="20086"/>
                  </a:lnTo>
                  <a:lnTo>
                    <a:pt x="2009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5" name="Google Shape;135;p9"/>
            <p:cNvSpPr/>
            <p:nvPr/>
          </p:nvSpPr>
          <p:spPr>
            <a:xfrm rot="10800000">
              <a:off x="8101512" y="256956"/>
              <a:ext cx="206444" cy="188057"/>
            </a:xfrm>
            <a:custGeom>
              <a:avLst/>
              <a:gdLst/>
              <a:ahLst/>
              <a:cxnLst/>
              <a:rect l="l" t="t" r="r" b="b"/>
              <a:pathLst>
                <a:path w="11598" h="10565" extrusionOk="0">
                  <a:moveTo>
                    <a:pt x="5794" y="1"/>
                  </a:moveTo>
                  <a:cubicBezTo>
                    <a:pt x="4441" y="1"/>
                    <a:pt x="3090" y="519"/>
                    <a:pt x="2060" y="1555"/>
                  </a:cubicBezTo>
                  <a:cubicBezTo>
                    <a:pt x="0" y="3614"/>
                    <a:pt x="0" y="6960"/>
                    <a:pt x="2060" y="9020"/>
                  </a:cubicBezTo>
                  <a:cubicBezTo>
                    <a:pt x="3090" y="10050"/>
                    <a:pt x="4441" y="10565"/>
                    <a:pt x="5794" y="10565"/>
                  </a:cubicBezTo>
                  <a:cubicBezTo>
                    <a:pt x="7147" y="10565"/>
                    <a:pt x="8501" y="10050"/>
                    <a:pt x="9537" y="9020"/>
                  </a:cubicBezTo>
                  <a:cubicBezTo>
                    <a:pt x="11597" y="6960"/>
                    <a:pt x="11597" y="3614"/>
                    <a:pt x="9537" y="1555"/>
                  </a:cubicBezTo>
                  <a:cubicBezTo>
                    <a:pt x="8501" y="519"/>
                    <a:pt x="7147" y="1"/>
                    <a:pt x="579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6" name="Google Shape;136;p9"/>
            <p:cNvSpPr/>
            <p:nvPr/>
          </p:nvSpPr>
          <p:spPr>
            <a:xfrm>
              <a:off x="8567450" y="539025"/>
              <a:ext cx="586453" cy="586453"/>
            </a:xfrm>
            <a:custGeom>
              <a:avLst/>
              <a:gdLst/>
              <a:ahLst/>
              <a:cxnLst/>
              <a:rect l="l" t="t" r="r" b="b"/>
              <a:pathLst>
                <a:path w="29470" h="29470" extrusionOk="0">
                  <a:moveTo>
                    <a:pt x="29470" y="0"/>
                  </a:moveTo>
                  <a:cubicBezTo>
                    <a:pt x="13194" y="0"/>
                    <a:pt x="1" y="13193"/>
                    <a:pt x="1" y="29469"/>
                  </a:cubicBezTo>
                  <a:lnTo>
                    <a:pt x="29470" y="29469"/>
                  </a:lnTo>
                  <a:lnTo>
                    <a:pt x="294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37" name="Google Shape;137;p9"/>
          <p:cNvSpPr txBox="1"/>
          <p:nvPr>
            <p:ph type="title"/>
          </p:nvPr>
        </p:nvSpPr>
        <p:spPr>
          <a:xfrm>
            <a:off x="2201850" y="1584874"/>
            <a:ext cx="4740300" cy="841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4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p:txBody>
      </p:sp>
      <p:sp>
        <p:nvSpPr>
          <p:cNvPr id="138" name="Google Shape;138;p9"/>
          <p:cNvSpPr txBox="1"/>
          <p:nvPr>
            <p:ph type="subTitle" idx="1"/>
          </p:nvPr>
        </p:nvSpPr>
        <p:spPr>
          <a:xfrm>
            <a:off x="2201925" y="2427926"/>
            <a:ext cx="4740300" cy="1130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6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p:txBody>
      </p:sp>
      <p:grpSp>
        <p:nvGrpSpPr>
          <p:cNvPr id="139" name="Google Shape;139;p9"/>
          <p:cNvGrpSpPr/>
          <p:nvPr/>
        </p:nvGrpSpPr>
        <p:grpSpPr>
          <a:xfrm>
            <a:off x="0" y="1"/>
            <a:ext cx="859125" cy="5157200"/>
            <a:chOff x="0" y="1"/>
            <a:chExt cx="859125" cy="5157200"/>
          </a:xfrm>
        </p:grpSpPr>
        <p:grpSp>
          <p:nvGrpSpPr>
            <p:cNvPr id="140" name="Google Shape;140;p9"/>
            <p:cNvGrpSpPr/>
            <p:nvPr/>
          </p:nvGrpSpPr>
          <p:grpSpPr>
            <a:xfrm rot="-5400000">
              <a:off x="-2371461" y="2490140"/>
              <a:ext cx="5038523" cy="295600"/>
              <a:chOff x="0" y="123325"/>
              <a:chExt cx="7873922" cy="295600"/>
            </a:xfrm>
          </p:grpSpPr>
          <p:sp>
            <p:nvSpPr>
              <p:cNvPr id="141" name="Google Shape;141;p9"/>
              <p:cNvSpPr/>
              <p:nvPr/>
            </p:nvSpPr>
            <p:spPr>
              <a:xfrm>
                <a:off x="0" y="359675"/>
                <a:ext cx="7873922" cy="59250"/>
              </a:xfrm>
              <a:custGeom>
                <a:avLst/>
                <a:gdLst/>
                <a:ahLst/>
                <a:cxnLst/>
                <a:rect l="l" t="t" r="r" b="b"/>
                <a:pathLst>
                  <a:path w="90119" h="2370" extrusionOk="0">
                    <a:moveTo>
                      <a:pt x="0" y="0"/>
                    </a:moveTo>
                    <a:lnTo>
                      <a:pt x="0" y="2370"/>
                    </a:lnTo>
                    <a:lnTo>
                      <a:pt x="90118" y="2370"/>
                    </a:lnTo>
                    <a:lnTo>
                      <a:pt x="9011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2" name="Google Shape;142;p9"/>
              <p:cNvSpPr/>
              <p:nvPr/>
            </p:nvSpPr>
            <p:spPr>
              <a:xfrm>
                <a:off x="0" y="241200"/>
                <a:ext cx="7873922" cy="59250"/>
              </a:xfrm>
              <a:custGeom>
                <a:avLst/>
                <a:gdLst/>
                <a:ahLst/>
                <a:cxnLst/>
                <a:rect l="l" t="t" r="r" b="b"/>
                <a:pathLst>
                  <a:path w="90119" h="2370" extrusionOk="0">
                    <a:moveTo>
                      <a:pt x="0" y="1"/>
                    </a:moveTo>
                    <a:lnTo>
                      <a:pt x="0" y="2370"/>
                    </a:lnTo>
                    <a:lnTo>
                      <a:pt x="90118" y="2370"/>
                    </a:lnTo>
                    <a:lnTo>
                      <a:pt x="9011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3" name="Google Shape;143;p9"/>
              <p:cNvSpPr/>
              <p:nvPr/>
            </p:nvSpPr>
            <p:spPr>
              <a:xfrm>
                <a:off x="0" y="123325"/>
                <a:ext cx="7873922" cy="59250"/>
              </a:xfrm>
              <a:custGeom>
                <a:avLst/>
                <a:gdLst/>
                <a:ahLst/>
                <a:cxnLst/>
                <a:rect l="l" t="t" r="r" b="b"/>
                <a:pathLst>
                  <a:path w="90119" h="2370" extrusionOk="0">
                    <a:moveTo>
                      <a:pt x="0" y="1"/>
                    </a:moveTo>
                    <a:lnTo>
                      <a:pt x="0" y="2370"/>
                    </a:lnTo>
                    <a:lnTo>
                      <a:pt x="90118" y="2370"/>
                    </a:lnTo>
                    <a:lnTo>
                      <a:pt x="9011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44" name="Google Shape;144;p9"/>
            <p:cNvSpPr/>
            <p:nvPr/>
          </p:nvSpPr>
          <p:spPr>
            <a:xfrm flipH="1">
              <a:off x="48" y="572730"/>
              <a:ext cx="572676" cy="572749"/>
            </a:xfrm>
            <a:custGeom>
              <a:avLst/>
              <a:gdLst/>
              <a:ahLst/>
              <a:cxnLst/>
              <a:rect l="l" t="t" r="r" b="b"/>
              <a:pathLst>
                <a:path w="29470" h="29470" extrusionOk="0">
                  <a:moveTo>
                    <a:pt x="1" y="0"/>
                  </a:moveTo>
                  <a:cubicBezTo>
                    <a:pt x="1" y="16276"/>
                    <a:pt x="13194" y="29469"/>
                    <a:pt x="29470" y="29469"/>
                  </a:cubicBezTo>
                  <a:lnTo>
                    <a:pt x="294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5" name="Google Shape;145;p9"/>
            <p:cNvSpPr/>
            <p:nvPr/>
          </p:nvSpPr>
          <p:spPr>
            <a:xfrm flipH="1">
              <a:off x="17" y="572730"/>
              <a:ext cx="286260" cy="286472"/>
            </a:xfrm>
            <a:custGeom>
              <a:avLst/>
              <a:gdLst/>
              <a:ahLst/>
              <a:cxnLst/>
              <a:rect l="l" t="t" r="r" b="b"/>
              <a:pathLst>
                <a:path w="14731" h="14740" extrusionOk="0">
                  <a:moveTo>
                    <a:pt x="0" y="0"/>
                  </a:moveTo>
                  <a:cubicBezTo>
                    <a:pt x="0" y="8147"/>
                    <a:pt x="6601" y="14739"/>
                    <a:pt x="14731" y="14739"/>
                  </a:cubicBezTo>
                  <a:lnTo>
                    <a:pt x="1473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6" name="Google Shape;146;p9"/>
            <p:cNvSpPr/>
            <p:nvPr/>
          </p:nvSpPr>
          <p:spPr>
            <a:xfrm flipH="1">
              <a:off x="48" y="1"/>
              <a:ext cx="572676" cy="572749"/>
            </a:xfrm>
            <a:custGeom>
              <a:avLst/>
              <a:gdLst/>
              <a:ahLst/>
              <a:cxnLst/>
              <a:rect l="l" t="t" r="r" b="b"/>
              <a:pathLst>
                <a:path w="29470" h="29470" extrusionOk="0">
                  <a:moveTo>
                    <a:pt x="29470" y="0"/>
                  </a:moveTo>
                  <a:cubicBezTo>
                    <a:pt x="13194" y="0"/>
                    <a:pt x="1" y="13193"/>
                    <a:pt x="1" y="29469"/>
                  </a:cubicBezTo>
                  <a:lnTo>
                    <a:pt x="29470" y="29469"/>
                  </a:lnTo>
                  <a:lnTo>
                    <a:pt x="2947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7" name="Google Shape;147;p9"/>
            <p:cNvSpPr/>
            <p:nvPr/>
          </p:nvSpPr>
          <p:spPr>
            <a:xfrm flipH="1">
              <a:off x="315086" y="41321"/>
              <a:ext cx="353104" cy="327873"/>
            </a:xfrm>
            <a:custGeom>
              <a:avLst/>
              <a:gdLst/>
              <a:ahLst/>
              <a:cxnLst/>
              <a:rect l="l" t="t" r="r" b="b"/>
              <a:pathLst>
                <a:path w="14932" h="13865" extrusionOk="0">
                  <a:moveTo>
                    <a:pt x="7449" y="0"/>
                  </a:moveTo>
                  <a:cubicBezTo>
                    <a:pt x="4123" y="0"/>
                    <a:pt x="1186" y="2410"/>
                    <a:pt x="629" y="5806"/>
                  </a:cubicBezTo>
                  <a:cubicBezTo>
                    <a:pt x="0" y="9578"/>
                    <a:pt x="2559" y="13149"/>
                    <a:pt x="6339" y="13769"/>
                  </a:cubicBezTo>
                  <a:cubicBezTo>
                    <a:pt x="6723" y="13833"/>
                    <a:pt x="7105" y="13864"/>
                    <a:pt x="7482" y="13864"/>
                  </a:cubicBezTo>
                  <a:cubicBezTo>
                    <a:pt x="10808" y="13864"/>
                    <a:pt x="13746" y="11454"/>
                    <a:pt x="14303" y="8059"/>
                  </a:cubicBezTo>
                  <a:cubicBezTo>
                    <a:pt x="14931" y="4287"/>
                    <a:pt x="12373" y="715"/>
                    <a:pt x="8592" y="95"/>
                  </a:cubicBezTo>
                  <a:cubicBezTo>
                    <a:pt x="8208" y="31"/>
                    <a:pt x="7826" y="0"/>
                    <a:pt x="74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8" name="Google Shape;148;p9"/>
            <p:cNvSpPr/>
            <p:nvPr/>
          </p:nvSpPr>
          <p:spPr>
            <a:xfrm flipH="1">
              <a:off x="60773" y="270941"/>
              <a:ext cx="174069" cy="174093"/>
            </a:xfrm>
            <a:custGeom>
              <a:avLst/>
              <a:gdLst/>
              <a:ahLst/>
              <a:cxnLst/>
              <a:rect l="l" t="t" r="r" b="b"/>
              <a:pathLst>
                <a:path w="7361" h="7362" extrusionOk="0">
                  <a:moveTo>
                    <a:pt x="3701" y="1"/>
                  </a:moveTo>
                  <a:cubicBezTo>
                    <a:pt x="3696" y="1"/>
                    <a:pt x="3690" y="1"/>
                    <a:pt x="3685" y="1"/>
                  </a:cubicBezTo>
                  <a:cubicBezTo>
                    <a:pt x="1650" y="1"/>
                    <a:pt x="0" y="1651"/>
                    <a:pt x="0" y="3677"/>
                  </a:cubicBezTo>
                  <a:cubicBezTo>
                    <a:pt x="0" y="5711"/>
                    <a:pt x="1650" y="7362"/>
                    <a:pt x="3685" y="7362"/>
                  </a:cubicBezTo>
                  <a:cubicBezTo>
                    <a:pt x="5711" y="7362"/>
                    <a:pt x="7361" y="5711"/>
                    <a:pt x="7361" y="3677"/>
                  </a:cubicBezTo>
                  <a:cubicBezTo>
                    <a:pt x="7361" y="1657"/>
                    <a:pt x="5719" y="1"/>
                    <a:pt x="37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9" name="Google Shape;149;p9"/>
            <p:cNvSpPr/>
            <p:nvPr/>
          </p:nvSpPr>
          <p:spPr>
            <a:xfrm rot="-5400000">
              <a:off x="103855" y="2578401"/>
              <a:ext cx="387520" cy="387520"/>
            </a:xfrm>
            <a:custGeom>
              <a:avLst/>
              <a:gdLst/>
              <a:ahLst/>
              <a:cxnLst/>
              <a:rect l="l" t="t" r="r" b="b"/>
              <a:pathLst>
                <a:path w="12110" h="12110" extrusionOk="0">
                  <a:moveTo>
                    <a:pt x="6049" y="1"/>
                  </a:moveTo>
                  <a:cubicBezTo>
                    <a:pt x="2715" y="1"/>
                    <a:pt x="1" y="2704"/>
                    <a:pt x="1" y="6049"/>
                  </a:cubicBezTo>
                  <a:cubicBezTo>
                    <a:pt x="1" y="9395"/>
                    <a:pt x="2715" y="12110"/>
                    <a:pt x="6049" y="12110"/>
                  </a:cubicBezTo>
                  <a:cubicBezTo>
                    <a:pt x="9395" y="12110"/>
                    <a:pt x="12109" y="9395"/>
                    <a:pt x="12109" y="6049"/>
                  </a:cubicBezTo>
                  <a:cubicBezTo>
                    <a:pt x="12109" y="2704"/>
                    <a:pt x="9395" y="1"/>
                    <a:pt x="60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0" name="Google Shape;150;p9"/>
            <p:cNvSpPr/>
            <p:nvPr/>
          </p:nvSpPr>
          <p:spPr>
            <a:xfrm>
              <a:off x="124125" y="4177350"/>
              <a:ext cx="735000" cy="367425"/>
            </a:xfrm>
            <a:custGeom>
              <a:avLst/>
              <a:gdLst/>
              <a:ahLst/>
              <a:cxnLst/>
              <a:rect l="l" t="t" r="r" b="b"/>
              <a:pathLst>
                <a:path w="29400" h="14697" extrusionOk="0">
                  <a:moveTo>
                    <a:pt x="0" y="1"/>
                  </a:moveTo>
                  <a:cubicBezTo>
                    <a:pt x="0" y="8113"/>
                    <a:pt x="6584" y="14696"/>
                    <a:pt x="14704" y="14696"/>
                  </a:cubicBezTo>
                  <a:lnTo>
                    <a:pt x="29399" y="14696"/>
                  </a:lnTo>
                  <a:cubicBezTo>
                    <a:pt x="29399" y="6576"/>
                    <a:pt x="22824" y="1"/>
                    <a:pt x="147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1" name="Google Shape;151;p9"/>
            <p:cNvSpPr/>
            <p:nvPr/>
          </p:nvSpPr>
          <p:spPr>
            <a:xfrm>
              <a:off x="124125" y="4544750"/>
              <a:ext cx="735000" cy="367175"/>
            </a:xfrm>
            <a:custGeom>
              <a:avLst/>
              <a:gdLst/>
              <a:ahLst/>
              <a:cxnLst/>
              <a:rect l="l" t="t" r="r" b="b"/>
              <a:pathLst>
                <a:path w="29400" h="14687" extrusionOk="0">
                  <a:moveTo>
                    <a:pt x="0" y="0"/>
                  </a:moveTo>
                  <a:cubicBezTo>
                    <a:pt x="0" y="8112"/>
                    <a:pt x="6584" y="14687"/>
                    <a:pt x="14704" y="14687"/>
                  </a:cubicBezTo>
                  <a:lnTo>
                    <a:pt x="29399" y="14687"/>
                  </a:lnTo>
                  <a:cubicBezTo>
                    <a:pt x="29399" y="6566"/>
                    <a:pt x="22824" y="0"/>
                    <a:pt x="1470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52" name="Google Shape;152;p9"/>
          <p:cNvGrpSpPr/>
          <p:nvPr/>
        </p:nvGrpSpPr>
        <p:grpSpPr>
          <a:xfrm flipH="1">
            <a:off x="8572704" y="1593"/>
            <a:ext cx="572722" cy="572722"/>
            <a:chOff x="6377275" y="846675"/>
            <a:chExt cx="1004600" cy="1004600"/>
          </a:xfrm>
        </p:grpSpPr>
        <p:sp>
          <p:nvSpPr>
            <p:cNvPr id="153" name="Google Shape;153;p9"/>
            <p:cNvSpPr/>
            <p:nvPr/>
          </p:nvSpPr>
          <p:spPr>
            <a:xfrm>
              <a:off x="6377275" y="846675"/>
              <a:ext cx="1004600" cy="1004600"/>
            </a:xfrm>
            <a:custGeom>
              <a:avLst/>
              <a:gdLst/>
              <a:ahLst/>
              <a:cxnLst/>
              <a:rect l="l" t="t" r="r" b="b"/>
              <a:pathLst>
                <a:path w="40184" h="40184" extrusionOk="0">
                  <a:moveTo>
                    <a:pt x="0" y="0"/>
                  </a:moveTo>
                  <a:lnTo>
                    <a:pt x="0" y="40184"/>
                  </a:lnTo>
                  <a:cubicBezTo>
                    <a:pt x="22194" y="40184"/>
                    <a:pt x="40184" y="22193"/>
                    <a:pt x="4018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4" name="Google Shape;154;p9"/>
            <p:cNvSpPr/>
            <p:nvPr/>
          </p:nvSpPr>
          <p:spPr>
            <a:xfrm>
              <a:off x="6729700" y="1189700"/>
              <a:ext cx="289950" cy="264125"/>
            </a:xfrm>
            <a:custGeom>
              <a:avLst/>
              <a:gdLst/>
              <a:ahLst/>
              <a:cxnLst/>
              <a:rect l="l" t="t" r="r" b="b"/>
              <a:pathLst>
                <a:path w="11598" h="10565" extrusionOk="0">
                  <a:moveTo>
                    <a:pt x="5794" y="1"/>
                  </a:moveTo>
                  <a:cubicBezTo>
                    <a:pt x="4441" y="1"/>
                    <a:pt x="3090" y="519"/>
                    <a:pt x="2060" y="1555"/>
                  </a:cubicBezTo>
                  <a:cubicBezTo>
                    <a:pt x="0" y="3614"/>
                    <a:pt x="0" y="6960"/>
                    <a:pt x="2060" y="9020"/>
                  </a:cubicBezTo>
                  <a:cubicBezTo>
                    <a:pt x="3090" y="10050"/>
                    <a:pt x="4441" y="10565"/>
                    <a:pt x="5794" y="10565"/>
                  </a:cubicBezTo>
                  <a:cubicBezTo>
                    <a:pt x="7147" y="10565"/>
                    <a:pt x="8501" y="10050"/>
                    <a:pt x="9537" y="9020"/>
                  </a:cubicBezTo>
                  <a:cubicBezTo>
                    <a:pt x="11597" y="6960"/>
                    <a:pt x="11597" y="3614"/>
                    <a:pt x="9537" y="1555"/>
                  </a:cubicBezTo>
                  <a:cubicBezTo>
                    <a:pt x="8501" y="519"/>
                    <a:pt x="7147" y="1"/>
                    <a:pt x="57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mc:AlternateContent xmlns:mc="http://schemas.openxmlformats.org/markup-compatibility/2006">
    <mc:Choice xmlns:p14="http://schemas.microsoft.com/office/powerpoint/2010/main" Requires="p14">
      <p:transition spd="med" p14:dur="750">
        <p:wipe/>
      </p:transition>
    </mc:Choice>
    <mc:Fallback>
      <p:transition spd="med">
        <p:wip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55" name="Shape 155"/>
        <p:cNvGrpSpPr/>
        <p:nvPr/>
      </p:nvGrpSpPr>
      <p:grpSpPr>
        <a:xfrm>
          <a:off x="0" y="0"/>
          <a:ext cx="0" cy="0"/>
          <a:chOff x="0" y="0"/>
          <a:chExt cx="0" cy="0"/>
        </a:xfrm>
      </p:grpSpPr>
      <p:sp>
        <p:nvSpPr>
          <p:cNvPr id="156" name="Google Shape;156;p10"/>
          <p:cNvSpPr/>
          <p:nvPr>
            <p:ph type="pic" idx="2"/>
          </p:nvPr>
        </p:nvSpPr>
        <p:spPr>
          <a:xfrm>
            <a:off x="-6875" y="0"/>
            <a:ext cx="9144000" cy="5157300"/>
          </a:xfrm>
          <a:prstGeom prst="rect">
            <a:avLst/>
          </a:prstGeom>
          <a:noFill/>
          <a:ln>
            <a:noFill/>
          </a:ln>
        </p:spPr>
      </p:sp>
      <p:sp>
        <p:nvSpPr>
          <p:cNvPr id="157" name="Google Shape;157;p10"/>
          <p:cNvSpPr txBox="1"/>
          <p:nvPr>
            <p:ph type="title"/>
          </p:nvPr>
        </p:nvSpPr>
        <p:spPr>
          <a:xfrm>
            <a:off x="720000" y="4038000"/>
            <a:ext cx="7704000" cy="572700"/>
          </a:xfrm>
          <a:prstGeom prst="rect">
            <a:avLst/>
          </a:prstGeom>
          <a:solidFill>
            <a:schemeClr val="accent2"/>
          </a:solidFill>
        </p:spPr>
        <p:txBody>
          <a:bodyPr spcFirstLastPara="1" wrap="square" lIns="91425" tIns="91425" rIns="91425" bIns="91425" anchor="ctr" anchorCtr="0">
            <a:noAutofit/>
          </a:bodyPr>
          <a:lstStyle>
            <a:lvl1pPr lvl="0" algn="ctr" rtl="0">
              <a:spcBef>
                <a:spcPts val="0"/>
              </a:spcBef>
              <a:spcAft>
                <a:spcPts val="0"/>
              </a:spcAft>
              <a:buSzPts val="3000"/>
              <a:buNone/>
              <a:defRPr>
                <a:solidFill>
                  <a:schemeClr val="lt1"/>
                </a:solidFill>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p:txBody>
      </p:sp>
    </p:spTree>
  </p:cSld>
  <p:clrMapOvr>
    <a:masterClrMapping/>
  </p:clrMapOvr>
  <mc:AlternateContent xmlns:mc="http://schemas.openxmlformats.org/markup-compatibility/2006">
    <mc:Choice xmlns:p14="http://schemas.microsoft.com/office/powerpoint/2010/main" Requires="p14">
      <p:transition spd="med" p14:dur="750">
        <p:wipe/>
      </p:transition>
    </mc:Choice>
    <mc:Fallback>
      <p:transition spd="med">
        <p:wipe/>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5" Type="http://schemas.openxmlformats.org/officeDocument/2006/relationships/theme" Target="../theme/theme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5" name="Shape 5"/>
        <p:cNvGrpSpPr/>
        <p:nvPr/>
      </p:nvGrpSpPr>
      <p:grpSpPr>
        <a:xfrm>
          <a:off x="0" y="0"/>
          <a:ext cx="0" cy="0"/>
          <a:chOff x="0" y="0"/>
          <a:chExt cx="0" cy="0"/>
        </a:xfrm>
      </p:grpSpPr>
      <p:sp>
        <p:nvSpPr>
          <p:cNvPr id="6" name="Google Shape;6;p1"/>
          <p:cNvSpPr txBox="1"/>
          <p:nvPr>
            <p:ph type="title"/>
          </p:nvPr>
        </p:nvSpPr>
        <p:spPr>
          <a:xfrm>
            <a:off x="715100" y="445025"/>
            <a:ext cx="7713900" cy="5727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1"/>
              </a:buClr>
              <a:buSzPts val="3000"/>
              <a:buFont typeface="Cabin"/>
              <a:buNone/>
              <a:defRPr sz="3000">
                <a:solidFill>
                  <a:schemeClr val="dk1"/>
                </a:solidFill>
                <a:latin typeface="Cabin"/>
                <a:ea typeface="Cabin"/>
                <a:cs typeface="Cabin"/>
                <a:sym typeface="Cabin"/>
              </a:defRPr>
            </a:lvl1pPr>
            <a:lvl2pPr lvl="1" rtl="0">
              <a:spcBef>
                <a:spcPts val="0"/>
              </a:spcBef>
              <a:spcAft>
                <a:spcPts val="0"/>
              </a:spcAft>
              <a:buClr>
                <a:schemeClr val="dk1"/>
              </a:buClr>
              <a:buSzPts val="3500"/>
              <a:buFont typeface="Cabin"/>
              <a:buNone/>
              <a:defRPr sz="3500">
                <a:solidFill>
                  <a:schemeClr val="dk1"/>
                </a:solidFill>
                <a:latin typeface="Cabin"/>
                <a:ea typeface="Cabin"/>
                <a:cs typeface="Cabin"/>
                <a:sym typeface="Cabin"/>
              </a:defRPr>
            </a:lvl2pPr>
            <a:lvl3pPr lvl="2" rtl="0">
              <a:spcBef>
                <a:spcPts val="0"/>
              </a:spcBef>
              <a:spcAft>
                <a:spcPts val="0"/>
              </a:spcAft>
              <a:buClr>
                <a:schemeClr val="dk1"/>
              </a:buClr>
              <a:buSzPts val="3500"/>
              <a:buFont typeface="Cabin"/>
              <a:buNone/>
              <a:defRPr sz="3500">
                <a:solidFill>
                  <a:schemeClr val="dk1"/>
                </a:solidFill>
                <a:latin typeface="Cabin"/>
                <a:ea typeface="Cabin"/>
                <a:cs typeface="Cabin"/>
                <a:sym typeface="Cabin"/>
              </a:defRPr>
            </a:lvl3pPr>
            <a:lvl4pPr lvl="3" rtl="0">
              <a:spcBef>
                <a:spcPts val="0"/>
              </a:spcBef>
              <a:spcAft>
                <a:spcPts val="0"/>
              </a:spcAft>
              <a:buClr>
                <a:schemeClr val="dk1"/>
              </a:buClr>
              <a:buSzPts val="3500"/>
              <a:buFont typeface="Cabin"/>
              <a:buNone/>
              <a:defRPr sz="3500">
                <a:solidFill>
                  <a:schemeClr val="dk1"/>
                </a:solidFill>
                <a:latin typeface="Cabin"/>
                <a:ea typeface="Cabin"/>
                <a:cs typeface="Cabin"/>
                <a:sym typeface="Cabin"/>
              </a:defRPr>
            </a:lvl4pPr>
            <a:lvl5pPr lvl="4" rtl="0">
              <a:spcBef>
                <a:spcPts val="0"/>
              </a:spcBef>
              <a:spcAft>
                <a:spcPts val="0"/>
              </a:spcAft>
              <a:buClr>
                <a:schemeClr val="dk1"/>
              </a:buClr>
              <a:buSzPts val="3500"/>
              <a:buFont typeface="Cabin"/>
              <a:buNone/>
              <a:defRPr sz="3500">
                <a:solidFill>
                  <a:schemeClr val="dk1"/>
                </a:solidFill>
                <a:latin typeface="Cabin"/>
                <a:ea typeface="Cabin"/>
                <a:cs typeface="Cabin"/>
                <a:sym typeface="Cabin"/>
              </a:defRPr>
            </a:lvl5pPr>
            <a:lvl6pPr lvl="5" rtl="0">
              <a:spcBef>
                <a:spcPts val="0"/>
              </a:spcBef>
              <a:spcAft>
                <a:spcPts val="0"/>
              </a:spcAft>
              <a:buClr>
                <a:schemeClr val="dk1"/>
              </a:buClr>
              <a:buSzPts val="3500"/>
              <a:buFont typeface="Cabin"/>
              <a:buNone/>
              <a:defRPr sz="3500">
                <a:solidFill>
                  <a:schemeClr val="dk1"/>
                </a:solidFill>
                <a:latin typeface="Cabin"/>
                <a:ea typeface="Cabin"/>
                <a:cs typeface="Cabin"/>
                <a:sym typeface="Cabin"/>
              </a:defRPr>
            </a:lvl6pPr>
            <a:lvl7pPr lvl="6" rtl="0">
              <a:spcBef>
                <a:spcPts val="0"/>
              </a:spcBef>
              <a:spcAft>
                <a:spcPts val="0"/>
              </a:spcAft>
              <a:buClr>
                <a:schemeClr val="dk1"/>
              </a:buClr>
              <a:buSzPts val="3500"/>
              <a:buFont typeface="Cabin"/>
              <a:buNone/>
              <a:defRPr sz="3500">
                <a:solidFill>
                  <a:schemeClr val="dk1"/>
                </a:solidFill>
                <a:latin typeface="Cabin"/>
                <a:ea typeface="Cabin"/>
                <a:cs typeface="Cabin"/>
                <a:sym typeface="Cabin"/>
              </a:defRPr>
            </a:lvl7pPr>
            <a:lvl8pPr lvl="7" rtl="0">
              <a:spcBef>
                <a:spcPts val="0"/>
              </a:spcBef>
              <a:spcAft>
                <a:spcPts val="0"/>
              </a:spcAft>
              <a:buClr>
                <a:schemeClr val="dk1"/>
              </a:buClr>
              <a:buSzPts val="3500"/>
              <a:buFont typeface="Cabin"/>
              <a:buNone/>
              <a:defRPr sz="3500">
                <a:solidFill>
                  <a:schemeClr val="dk1"/>
                </a:solidFill>
                <a:latin typeface="Cabin"/>
                <a:ea typeface="Cabin"/>
                <a:cs typeface="Cabin"/>
                <a:sym typeface="Cabin"/>
              </a:defRPr>
            </a:lvl8pPr>
            <a:lvl9pPr lvl="8" rtl="0">
              <a:spcBef>
                <a:spcPts val="0"/>
              </a:spcBef>
              <a:spcAft>
                <a:spcPts val="0"/>
              </a:spcAft>
              <a:buClr>
                <a:schemeClr val="dk1"/>
              </a:buClr>
              <a:buSzPts val="3500"/>
              <a:buFont typeface="Cabin"/>
              <a:buNone/>
              <a:defRPr sz="3500">
                <a:solidFill>
                  <a:schemeClr val="dk1"/>
                </a:solidFill>
                <a:latin typeface="Cabin"/>
                <a:ea typeface="Cabin"/>
                <a:cs typeface="Cabin"/>
                <a:sym typeface="Cabin"/>
              </a:defRPr>
            </a:lvl9pPr>
          </a:lstStyle>
          <a:p/>
        </p:txBody>
      </p:sp>
      <p:sp>
        <p:nvSpPr>
          <p:cNvPr id="7" name="Google Shape;7;p1"/>
          <p:cNvSpPr txBox="1"/>
          <p:nvPr>
            <p:ph type="body" idx="1"/>
          </p:nvPr>
        </p:nvSpPr>
        <p:spPr>
          <a:xfrm>
            <a:off x="715100" y="1152475"/>
            <a:ext cx="77139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1pPr>
            <a:lvl2pPr marL="914400" lvl="1" indent="-3048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2pPr>
            <a:lvl3pPr marL="1371600" lvl="2" indent="-3048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3pPr>
            <a:lvl4pPr marL="1828800" lvl="3" indent="-3048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4pPr>
            <a:lvl5pPr marL="2286000" lvl="4" indent="-3048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5pPr>
            <a:lvl6pPr marL="2743200" lvl="5" indent="-3048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6pPr>
            <a:lvl7pPr marL="3200400" lvl="6" indent="-3048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7pPr>
            <a:lvl8pPr marL="3657600" lvl="7" indent="-3048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8pPr>
            <a:lvl9pPr marL="4114800" lvl="8" indent="-3048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9pPr>
          </a:lstStyle>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Lst>
  <mc:AlternateContent xmlns:mc="http://schemas.openxmlformats.org/markup-compatibility/2006">
    <mc:Choice xmlns:p14="http://schemas.microsoft.com/office/powerpoint/2010/main" Requires="p14">
      <p:transition spd="med" p14:dur="750">
        <p:wipe/>
      </p:transition>
    </mc:Choice>
    <mc:Fallback>
      <p:transition spd="med">
        <p:wip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6.xml"/><Relationship Id="rId1"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6.xml"/><Relationship Id="rId1" Type="http://schemas.openxmlformats.org/officeDocument/2006/relationships/image" Target="../media/image5.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6.xml"/><Relationship Id="rId1"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6.xml"/><Relationship Id="rId1" Type="http://schemas.openxmlformats.org/officeDocument/2006/relationships/image" Target="../media/image7.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6.xml"/><Relationship Id="rId1" Type="http://schemas.openxmlformats.org/officeDocument/2006/relationships/image" Target="../media/image8.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6.xml"/><Relationship Id="rId1" Type="http://schemas.openxmlformats.org/officeDocument/2006/relationships/image" Target="../media/image9.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6.xml"/><Relationship Id="rId1" Type="http://schemas.openxmlformats.org/officeDocument/2006/relationships/image" Target="../media/image10.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6.xml"/><Relationship Id="rId1" Type="http://schemas.openxmlformats.org/officeDocument/2006/relationships/image" Target="../media/image1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6.xml"/><Relationship Id="rId1" Type="http://schemas.openxmlformats.org/officeDocument/2006/relationships/image" Target="../media/image12.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6.xml"/><Relationship Id="rId1" Type="http://schemas.openxmlformats.org/officeDocument/2006/relationships/image" Target="../media/image13.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6.xml"/><Relationship Id="rId1" Type="http://schemas.openxmlformats.org/officeDocument/2006/relationships/image" Target="../media/image14.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6.xml"/><Relationship Id="rId1" Type="http://schemas.openxmlformats.org/officeDocument/2006/relationships/image" Target="../media/image15.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6.xml"/><Relationship Id="rId1" Type="http://schemas.openxmlformats.org/officeDocument/2006/relationships/image" Target="../media/image16.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6.xml"/><Relationship Id="rId1" Type="http://schemas.openxmlformats.org/officeDocument/2006/relationships/image" Target="../media/image17.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6.xml"/><Relationship Id="rId1" Type="http://schemas.openxmlformats.org/officeDocument/2006/relationships/image" Target="../media/image18.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6.xml"/><Relationship Id="rId1" Type="http://schemas.openxmlformats.org/officeDocument/2006/relationships/image" Target="../media/image19.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6.xml"/><Relationship Id="rId1" Type="http://schemas.openxmlformats.org/officeDocument/2006/relationships/image" Target="../media/image20.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6.xml"/><Relationship Id="rId1" Type="http://schemas.openxmlformats.org/officeDocument/2006/relationships/image" Target="../media/image21.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6.xml"/><Relationship Id="rId1" Type="http://schemas.openxmlformats.org/officeDocument/2006/relationships/image" Target="../media/image22.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6.xml"/><Relationship Id="rId1" Type="http://schemas.openxmlformats.org/officeDocument/2006/relationships/image" Target="../media/image23.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2.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6.xml"/><Relationship Id="rId1"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6.xml"/><Relationship Id="rId1" Type="http://schemas.openxmlformats.org/officeDocument/2006/relationships/image" Target="../media/image2.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6.xml"/><Relationship Id="rId1" Type="http://schemas.openxmlformats.org/officeDocument/2006/relationships/image" Target="../media/image3.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573" name="Shape 573"/>
        <p:cNvGrpSpPr/>
        <p:nvPr/>
      </p:nvGrpSpPr>
      <p:grpSpPr>
        <a:xfrm>
          <a:off x="0" y="0"/>
          <a:ext cx="0" cy="0"/>
          <a:chOff x="0" y="0"/>
          <a:chExt cx="0" cy="0"/>
        </a:xfrm>
      </p:grpSpPr>
      <p:grpSp>
        <p:nvGrpSpPr>
          <p:cNvPr id="574" name="Google Shape;574;p29"/>
          <p:cNvGrpSpPr/>
          <p:nvPr/>
        </p:nvGrpSpPr>
        <p:grpSpPr>
          <a:xfrm>
            <a:off x="0" y="-8"/>
            <a:ext cx="9150127" cy="5143527"/>
            <a:chOff x="0" y="-8"/>
            <a:chExt cx="9150127" cy="5143527"/>
          </a:xfrm>
        </p:grpSpPr>
        <p:sp>
          <p:nvSpPr>
            <p:cNvPr id="575" name="Google Shape;575;p29"/>
            <p:cNvSpPr/>
            <p:nvPr/>
          </p:nvSpPr>
          <p:spPr>
            <a:xfrm>
              <a:off x="7864239" y="3857592"/>
              <a:ext cx="1285888" cy="1285920"/>
            </a:xfrm>
            <a:custGeom>
              <a:avLst/>
              <a:gdLst/>
              <a:ahLst/>
              <a:cxnLst/>
              <a:rect l="l" t="t" r="r" b="b"/>
              <a:pathLst>
                <a:path w="40184" h="40185" extrusionOk="0">
                  <a:moveTo>
                    <a:pt x="0" y="1"/>
                  </a:moveTo>
                  <a:lnTo>
                    <a:pt x="40184" y="40184"/>
                  </a:lnTo>
                  <a:lnTo>
                    <a:pt x="4018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6" name="Google Shape;576;p29"/>
            <p:cNvSpPr/>
            <p:nvPr/>
          </p:nvSpPr>
          <p:spPr>
            <a:xfrm>
              <a:off x="4008686" y="4500728"/>
              <a:ext cx="643168" cy="642784"/>
            </a:xfrm>
            <a:custGeom>
              <a:avLst/>
              <a:gdLst/>
              <a:ahLst/>
              <a:cxnLst/>
              <a:rect l="l" t="t" r="r" b="b"/>
              <a:pathLst>
                <a:path w="20099" h="20087" extrusionOk="0">
                  <a:moveTo>
                    <a:pt x="1" y="0"/>
                  </a:moveTo>
                  <a:lnTo>
                    <a:pt x="1" y="20086"/>
                  </a:lnTo>
                  <a:lnTo>
                    <a:pt x="2009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7" name="Google Shape;577;p29"/>
            <p:cNvSpPr/>
            <p:nvPr/>
          </p:nvSpPr>
          <p:spPr>
            <a:xfrm>
              <a:off x="4649743" y="3857592"/>
              <a:ext cx="642784" cy="643168"/>
            </a:xfrm>
            <a:custGeom>
              <a:avLst/>
              <a:gdLst/>
              <a:ahLst/>
              <a:cxnLst/>
              <a:rect l="l" t="t" r="r" b="b"/>
              <a:pathLst>
                <a:path w="20087" h="20099" extrusionOk="0">
                  <a:moveTo>
                    <a:pt x="0" y="1"/>
                  </a:moveTo>
                  <a:lnTo>
                    <a:pt x="20086" y="20098"/>
                  </a:lnTo>
                  <a:lnTo>
                    <a:pt x="2008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8" name="Google Shape;578;p29"/>
            <p:cNvSpPr/>
            <p:nvPr/>
          </p:nvSpPr>
          <p:spPr>
            <a:xfrm>
              <a:off x="8805295" y="3513832"/>
              <a:ext cx="344832" cy="344832"/>
            </a:xfrm>
            <a:custGeom>
              <a:avLst/>
              <a:gdLst/>
              <a:ahLst/>
              <a:cxnLst/>
              <a:rect l="l" t="t" r="r" b="b"/>
              <a:pathLst>
                <a:path w="10776" h="10776" extrusionOk="0">
                  <a:moveTo>
                    <a:pt x="10776" y="0"/>
                  </a:moveTo>
                  <a:cubicBezTo>
                    <a:pt x="4823" y="0"/>
                    <a:pt x="1" y="4822"/>
                    <a:pt x="1" y="10776"/>
                  </a:cubicBezTo>
                  <a:lnTo>
                    <a:pt x="10776" y="10776"/>
                  </a:lnTo>
                  <a:lnTo>
                    <a:pt x="107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579" name="Google Shape;579;p29"/>
            <p:cNvGrpSpPr/>
            <p:nvPr/>
          </p:nvGrpSpPr>
          <p:grpSpPr>
            <a:xfrm>
              <a:off x="0" y="123325"/>
              <a:ext cx="7873922" cy="295600"/>
              <a:chOff x="0" y="123325"/>
              <a:chExt cx="7873922" cy="295600"/>
            </a:xfrm>
          </p:grpSpPr>
          <p:sp>
            <p:nvSpPr>
              <p:cNvPr id="580" name="Google Shape;580;p29"/>
              <p:cNvSpPr/>
              <p:nvPr/>
            </p:nvSpPr>
            <p:spPr>
              <a:xfrm>
                <a:off x="0" y="359675"/>
                <a:ext cx="7873922" cy="59250"/>
              </a:xfrm>
              <a:custGeom>
                <a:avLst/>
                <a:gdLst/>
                <a:ahLst/>
                <a:cxnLst/>
                <a:rect l="l" t="t" r="r" b="b"/>
                <a:pathLst>
                  <a:path w="90119" h="2370" extrusionOk="0">
                    <a:moveTo>
                      <a:pt x="0" y="0"/>
                    </a:moveTo>
                    <a:lnTo>
                      <a:pt x="0" y="2370"/>
                    </a:lnTo>
                    <a:lnTo>
                      <a:pt x="90118" y="2370"/>
                    </a:lnTo>
                    <a:lnTo>
                      <a:pt x="9011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1" name="Google Shape;581;p29"/>
              <p:cNvSpPr/>
              <p:nvPr/>
            </p:nvSpPr>
            <p:spPr>
              <a:xfrm>
                <a:off x="0" y="241200"/>
                <a:ext cx="7873922" cy="59250"/>
              </a:xfrm>
              <a:custGeom>
                <a:avLst/>
                <a:gdLst/>
                <a:ahLst/>
                <a:cxnLst/>
                <a:rect l="l" t="t" r="r" b="b"/>
                <a:pathLst>
                  <a:path w="90119" h="2370" extrusionOk="0">
                    <a:moveTo>
                      <a:pt x="0" y="1"/>
                    </a:moveTo>
                    <a:lnTo>
                      <a:pt x="0" y="2370"/>
                    </a:lnTo>
                    <a:lnTo>
                      <a:pt x="90118" y="2370"/>
                    </a:lnTo>
                    <a:lnTo>
                      <a:pt x="9011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2" name="Google Shape;582;p29"/>
              <p:cNvSpPr/>
              <p:nvPr/>
            </p:nvSpPr>
            <p:spPr>
              <a:xfrm>
                <a:off x="0" y="123325"/>
                <a:ext cx="7873922" cy="59250"/>
              </a:xfrm>
              <a:custGeom>
                <a:avLst/>
                <a:gdLst/>
                <a:ahLst/>
                <a:cxnLst/>
                <a:rect l="l" t="t" r="r" b="b"/>
                <a:pathLst>
                  <a:path w="90119" h="2370" extrusionOk="0">
                    <a:moveTo>
                      <a:pt x="0" y="1"/>
                    </a:moveTo>
                    <a:lnTo>
                      <a:pt x="0" y="2370"/>
                    </a:lnTo>
                    <a:lnTo>
                      <a:pt x="90118" y="2370"/>
                    </a:lnTo>
                    <a:lnTo>
                      <a:pt x="9011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583" name="Google Shape;583;p29"/>
            <p:cNvSpPr/>
            <p:nvPr/>
          </p:nvSpPr>
          <p:spPr>
            <a:xfrm>
              <a:off x="4007647" y="4500728"/>
              <a:ext cx="1285920" cy="642784"/>
            </a:xfrm>
            <a:custGeom>
              <a:avLst/>
              <a:gdLst/>
              <a:ahLst/>
              <a:cxnLst/>
              <a:rect l="l" t="t" r="r" b="b"/>
              <a:pathLst>
                <a:path w="40185" h="20087" extrusionOk="0">
                  <a:moveTo>
                    <a:pt x="20098" y="0"/>
                  </a:moveTo>
                  <a:lnTo>
                    <a:pt x="1" y="20086"/>
                  </a:lnTo>
                  <a:lnTo>
                    <a:pt x="40184" y="20086"/>
                  </a:lnTo>
                  <a:lnTo>
                    <a:pt x="2009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4" name="Google Shape;584;p29"/>
            <p:cNvSpPr/>
            <p:nvPr/>
          </p:nvSpPr>
          <p:spPr>
            <a:xfrm>
              <a:off x="4007647" y="3857592"/>
              <a:ext cx="1285920" cy="643168"/>
            </a:xfrm>
            <a:custGeom>
              <a:avLst/>
              <a:gdLst/>
              <a:ahLst/>
              <a:cxnLst/>
              <a:rect l="l" t="t" r="r" b="b"/>
              <a:pathLst>
                <a:path w="40185" h="20099" extrusionOk="0">
                  <a:moveTo>
                    <a:pt x="20098" y="1"/>
                  </a:moveTo>
                  <a:lnTo>
                    <a:pt x="1" y="20098"/>
                  </a:lnTo>
                  <a:lnTo>
                    <a:pt x="40184" y="20098"/>
                  </a:lnTo>
                  <a:lnTo>
                    <a:pt x="2009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5" name="Google Shape;585;p29"/>
            <p:cNvSpPr/>
            <p:nvPr/>
          </p:nvSpPr>
          <p:spPr>
            <a:xfrm>
              <a:off x="6578351" y="3857592"/>
              <a:ext cx="1286304" cy="1285920"/>
            </a:xfrm>
            <a:custGeom>
              <a:avLst/>
              <a:gdLst/>
              <a:ahLst/>
              <a:cxnLst/>
              <a:rect l="l" t="t" r="r" b="b"/>
              <a:pathLst>
                <a:path w="40197" h="40185" extrusionOk="0">
                  <a:moveTo>
                    <a:pt x="1" y="1"/>
                  </a:moveTo>
                  <a:lnTo>
                    <a:pt x="1" y="40184"/>
                  </a:lnTo>
                  <a:lnTo>
                    <a:pt x="4019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6" name="Google Shape;586;p29"/>
            <p:cNvSpPr/>
            <p:nvPr/>
          </p:nvSpPr>
          <p:spPr>
            <a:xfrm>
              <a:off x="6578351" y="3857592"/>
              <a:ext cx="2571776" cy="1285920"/>
            </a:xfrm>
            <a:custGeom>
              <a:avLst/>
              <a:gdLst/>
              <a:ahLst/>
              <a:cxnLst/>
              <a:rect l="l" t="t" r="r" b="b"/>
              <a:pathLst>
                <a:path w="80368" h="40185" extrusionOk="0">
                  <a:moveTo>
                    <a:pt x="40184" y="1"/>
                  </a:moveTo>
                  <a:lnTo>
                    <a:pt x="1" y="40184"/>
                  </a:lnTo>
                  <a:lnTo>
                    <a:pt x="80368" y="40184"/>
                  </a:lnTo>
                  <a:lnTo>
                    <a:pt x="4018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7" name="Google Shape;587;p29"/>
            <p:cNvSpPr/>
            <p:nvPr/>
          </p:nvSpPr>
          <p:spPr>
            <a:xfrm>
              <a:off x="7470671" y="4244585"/>
              <a:ext cx="789440" cy="719264"/>
            </a:xfrm>
            <a:custGeom>
              <a:avLst/>
              <a:gdLst/>
              <a:ahLst/>
              <a:cxnLst/>
              <a:rect l="l" t="t" r="r" b="b"/>
              <a:pathLst>
                <a:path w="24670" h="22477" extrusionOk="0">
                  <a:moveTo>
                    <a:pt x="12341" y="1"/>
                  </a:moveTo>
                  <a:cubicBezTo>
                    <a:pt x="9466" y="1"/>
                    <a:pt x="6590" y="1099"/>
                    <a:pt x="4394" y="3296"/>
                  </a:cubicBezTo>
                  <a:cubicBezTo>
                    <a:pt x="0" y="7677"/>
                    <a:pt x="0" y="14797"/>
                    <a:pt x="4394" y="19191"/>
                  </a:cubicBezTo>
                  <a:cubicBezTo>
                    <a:pt x="6590" y="21381"/>
                    <a:pt x="9466" y="22477"/>
                    <a:pt x="12341" y="22477"/>
                  </a:cubicBezTo>
                  <a:cubicBezTo>
                    <a:pt x="15216" y="22477"/>
                    <a:pt x="18092" y="21381"/>
                    <a:pt x="20289" y="19191"/>
                  </a:cubicBezTo>
                  <a:cubicBezTo>
                    <a:pt x="24670" y="14797"/>
                    <a:pt x="24670" y="7677"/>
                    <a:pt x="20289" y="3296"/>
                  </a:cubicBezTo>
                  <a:cubicBezTo>
                    <a:pt x="18092" y="1099"/>
                    <a:pt x="15216" y="1"/>
                    <a:pt x="123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8" name="Google Shape;588;p29"/>
            <p:cNvSpPr/>
            <p:nvPr/>
          </p:nvSpPr>
          <p:spPr>
            <a:xfrm>
              <a:off x="5026579" y="227183"/>
              <a:ext cx="387520" cy="387520"/>
            </a:xfrm>
            <a:custGeom>
              <a:avLst/>
              <a:gdLst/>
              <a:ahLst/>
              <a:cxnLst/>
              <a:rect l="l" t="t" r="r" b="b"/>
              <a:pathLst>
                <a:path w="12110" h="12110" extrusionOk="0">
                  <a:moveTo>
                    <a:pt x="6049" y="1"/>
                  </a:moveTo>
                  <a:cubicBezTo>
                    <a:pt x="2715" y="1"/>
                    <a:pt x="1" y="2704"/>
                    <a:pt x="1" y="6049"/>
                  </a:cubicBezTo>
                  <a:cubicBezTo>
                    <a:pt x="1" y="9395"/>
                    <a:pt x="2715" y="12110"/>
                    <a:pt x="6049" y="12110"/>
                  </a:cubicBezTo>
                  <a:cubicBezTo>
                    <a:pt x="9395" y="12110"/>
                    <a:pt x="12109" y="9395"/>
                    <a:pt x="12109" y="6049"/>
                  </a:cubicBezTo>
                  <a:cubicBezTo>
                    <a:pt x="12109" y="2704"/>
                    <a:pt x="9395" y="1"/>
                    <a:pt x="60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9" name="Google Shape;589;p29"/>
            <p:cNvSpPr/>
            <p:nvPr/>
          </p:nvSpPr>
          <p:spPr>
            <a:xfrm>
              <a:off x="7059178" y="690064"/>
              <a:ext cx="324640" cy="324640"/>
            </a:xfrm>
            <a:custGeom>
              <a:avLst/>
              <a:gdLst/>
              <a:ahLst/>
              <a:cxnLst/>
              <a:rect l="l" t="t" r="r" b="b"/>
              <a:pathLst>
                <a:path w="10145" h="10145" extrusionOk="0">
                  <a:moveTo>
                    <a:pt x="5073" y="1"/>
                  </a:moveTo>
                  <a:cubicBezTo>
                    <a:pt x="2275" y="1"/>
                    <a:pt x="1" y="2275"/>
                    <a:pt x="1" y="5073"/>
                  </a:cubicBezTo>
                  <a:cubicBezTo>
                    <a:pt x="1" y="7871"/>
                    <a:pt x="2275" y="10145"/>
                    <a:pt x="5073" y="10145"/>
                  </a:cubicBezTo>
                  <a:cubicBezTo>
                    <a:pt x="7871" y="10145"/>
                    <a:pt x="10145" y="7871"/>
                    <a:pt x="10145" y="5073"/>
                  </a:cubicBezTo>
                  <a:cubicBezTo>
                    <a:pt x="10145" y="2275"/>
                    <a:pt x="7871" y="1"/>
                    <a:pt x="50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0" name="Google Shape;590;p29"/>
            <p:cNvSpPr/>
            <p:nvPr/>
          </p:nvSpPr>
          <p:spPr>
            <a:xfrm>
              <a:off x="457208" y="4374973"/>
              <a:ext cx="346752" cy="346720"/>
            </a:xfrm>
            <a:custGeom>
              <a:avLst/>
              <a:gdLst/>
              <a:ahLst/>
              <a:cxnLst/>
              <a:rect l="l" t="t" r="r" b="b"/>
              <a:pathLst>
                <a:path w="10836" h="10835" extrusionOk="0">
                  <a:moveTo>
                    <a:pt x="5418" y="0"/>
                  </a:moveTo>
                  <a:cubicBezTo>
                    <a:pt x="2418" y="0"/>
                    <a:pt x="1" y="2429"/>
                    <a:pt x="1" y="5417"/>
                  </a:cubicBezTo>
                  <a:cubicBezTo>
                    <a:pt x="1" y="8406"/>
                    <a:pt x="2418" y="10835"/>
                    <a:pt x="5418" y="10835"/>
                  </a:cubicBezTo>
                  <a:cubicBezTo>
                    <a:pt x="8407" y="10835"/>
                    <a:pt x="10835" y="8406"/>
                    <a:pt x="10835" y="5417"/>
                  </a:cubicBezTo>
                  <a:cubicBezTo>
                    <a:pt x="10835" y="2429"/>
                    <a:pt x="8407" y="0"/>
                    <a:pt x="541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1" name="Google Shape;591;p29"/>
            <p:cNvSpPr/>
            <p:nvPr/>
          </p:nvSpPr>
          <p:spPr>
            <a:xfrm>
              <a:off x="2169423" y="4677880"/>
              <a:ext cx="290368" cy="290368"/>
            </a:xfrm>
            <a:custGeom>
              <a:avLst/>
              <a:gdLst/>
              <a:ahLst/>
              <a:cxnLst/>
              <a:rect l="l" t="t" r="r" b="b"/>
              <a:pathLst>
                <a:path w="9074" h="9074" extrusionOk="0">
                  <a:moveTo>
                    <a:pt x="4537" y="1"/>
                  </a:moveTo>
                  <a:cubicBezTo>
                    <a:pt x="2025" y="1"/>
                    <a:pt x="1" y="2025"/>
                    <a:pt x="1" y="4537"/>
                  </a:cubicBezTo>
                  <a:cubicBezTo>
                    <a:pt x="1" y="7037"/>
                    <a:pt x="2025" y="9073"/>
                    <a:pt x="4537" y="9073"/>
                  </a:cubicBezTo>
                  <a:cubicBezTo>
                    <a:pt x="7037" y="9073"/>
                    <a:pt x="9073" y="7037"/>
                    <a:pt x="9073" y="4537"/>
                  </a:cubicBezTo>
                  <a:cubicBezTo>
                    <a:pt x="9073" y="2025"/>
                    <a:pt x="7037" y="1"/>
                    <a:pt x="45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2" name="Google Shape;592;p29"/>
            <p:cNvSpPr/>
            <p:nvPr/>
          </p:nvSpPr>
          <p:spPr>
            <a:xfrm>
              <a:off x="6578351" y="2571736"/>
              <a:ext cx="1285920" cy="1285888"/>
            </a:xfrm>
            <a:custGeom>
              <a:avLst/>
              <a:gdLst/>
              <a:ahLst/>
              <a:cxnLst/>
              <a:rect l="l" t="t" r="r" b="b"/>
              <a:pathLst>
                <a:path w="40185" h="40184" extrusionOk="0">
                  <a:moveTo>
                    <a:pt x="40184" y="0"/>
                  </a:moveTo>
                  <a:cubicBezTo>
                    <a:pt x="17991" y="0"/>
                    <a:pt x="1" y="17990"/>
                    <a:pt x="1" y="40184"/>
                  </a:cubicBezTo>
                  <a:lnTo>
                    <a:pt x="40184" y="40184"/>
                  </a:lnTo>
                  <a:lnTo>
                    <a:pt x="4018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3" name="Google Shape;593;p29"/>
            <p:cNvSpPr/>
            <p:nvPr/>
          </p:nvSpPr>
          <p:spPr>
            <a:xfrm>
              <a:off x="7864239" y="2571736"/>
              <a:ext cx="1285888" cy="1285888"/>
            </a:xfrm>
            <a:custGeom>
              <a:avLst/>
              <a:gdLst/>
              <a:ahLst/>
              <a:cxnLst/>
              <a:rect l="l" t="t" r="r" b="b"/>
              <a:pathLst>
                <a:path w="40184" h="40184" extrusionOk="0">
                  <a:moveTo>
                    <a:pt x="0" y="0"/>
                  </a:moveTo>
                  <a:lnTo>
                    <a:pt x="0" y="40184"/>
                  </a:lnTo>
                  <a:cubicBezTo>
                    <a:pt x="22194" y="40184"/>
                    <a:pt x="40184" y="22193"/>
                    <a:pt x="4018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4" name="Google Shape;594;p29"/>
            <p:cNvSpPr/>
            <p:nvPr/>
          </p:nvSpPr>
          <p:spPr>
            <a:xfrm>
              <a:off x="7580783" y="2962305"/>
              <a:ext cx="553984" cy="504768"/>
            </a:xfrm>
            <a:custGeom>
              <a:avLst/>
              <a:gdLst/>
              <a:ahLst/>
              <a:cxnLst/>
              <a:rect l="l" t="t" r="r" b="b"/>
              <a:pathLst>
                <a:path w="17312" h="15774" extrusionOk="0">
                  <a:moveTo>
                    <a:pt x="8657" y="1"/>
                  </a:moveTo>
                  <a:cubicBezTo>
                    <a:pt x="6638" y="1"/>
                    <a:pt x="4620" y="769"/>
                    <a:pt x="3084" y="2305"/>
                  </a:cubicBezTo>
                  <a:cubicBezTo>
                    <a:pt x="0" y="5388"/>
                    <a:pt x="0" y="10377"/>
                    <a:pt x="3084" y="13461"/>
                  </a:cubicBezTo>
                  <a:cubicBezTo>
                    <a:pt x="4620" y="15003"/>
                    <a:pt x="6638" y="15774"/>
                    <a:pt x="8657" y="15774"/>
                  </a:cubicBezTo>
                  <a:cubicBezTo>
                    <a:pt x="10677" y="15774"/>
                    <a:pt x="12698" y="15003"/>
                    <a:pt x="14240" y="13461"/>
                  </a:cubicBezTo>
                  <a:cubicBezTo>
                    <a:pt x="17312" y="10377"/>
                    <a:pt x="17312" y="5388"/>
                    <a:pt x="14240" y="2305"/>
                  </a:cubicBezTo>
                  <a:cubicBezTo>
                    <a:pt x="12698" y="769"/>
                    <a:pt x="10677" y="1"/>
                    <a:pt x="86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5" name="Google Shape;595;p29"/>
            <p:cNvSpPr/>
            <p:nvPr/>
          </p:nvSpPr>
          <p:spPr>
            <a:xfrm>
              <a:off x="2734399" y="4503000"/>
              <a:ext cx="1280576" cy="640512"/>
            </a:xfrm>
            <a:custGeom>
              <a:avLst/>
              <a:gdLst/>
              <a:ahLst/>
              <a:cxnLst/>
              <a:rect l="l" t="t" r="r" b="b"/>
              <a:pathLst>
                <a:path w="40018" h="20016" extrusionOk="0">
                  <a:moveTo>
                    <a:pt x="20015" y="1"/>
                  </a:moveTo>
                  <a:cubicBezTo>
                    <a:pt x="8954" y="1"/>
                    <a:pt x="1" y="8954"/>
                    <a:pt x="1" y="20015"/>
                  </a:cubicBezTo>
                  <a:lnTo>
                    <a:pt x="40018" y="20015"/>
                  </a:lnTo>
                  <a:cubicBezTo>
                    <a:pt x="40018" y="8954"/>
                    <a:pt x="31076" y="1"/>
                    <a:pt x="200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6" name="Google Shape;596;p29"/>
            <p:cNvSpPr/>
            <p:nvPr/>
          </p:nvSpPr>
          <p:spPr>
            <a:xfrm>
              <a:off x="7215023" y="1285848"/>
              <a:ext cx="1935104" cy="1285920"/>
            </a:xfrm>
            <a:custGeom>
              <a:avLst/>
              <a:gdLst/>
              <a:ahLst/>
              <a:cxnLst/>
              <a:rect l="l" t="t" r="r" b="b"/>
              <a:pathLst>
                <a:path w="60472" h="40185" extrusionOk="0">
                  <a:moveTo>
                    <a:pt x="20098" y="1"/>
                  </a:moveTo>
                  <a:cubicBezTo>
                    <a:pt x="8989" y="1"/>
                    <a:pt x="0" y="8990"/>
                    <a:pt x="0" y="20098"/>
                  </a:cubicBezTo>
                  <a:cubicBezTo>
                    <a:pt x="0" y="31195"/>
                    <a:pt x="8989" y="40184"/>
                    <a:pt x="20098" y="40184"/>
                  </a:cubicBezTo>
                  <a:lnTo>
                    <a:pt x="60472" y="40184"/>
                  </a:lnTo>
                  <a:cubicBezTo>
                    <a:pt x="60472" y="17991"/>
                    <a:pt x="42482" y="1"/>
                    <a:pt x="202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7" name="Google Shape;597;p29"/>
            <p:cNvSpPr/>
            <p:nvPr/>
          </p:nvSpPr>
          <p:spPr>
            <a:xfrm>
              <a:off x="7437903" y="1501880"/>
              <a:ext cx="853472" cy="853856"/>
            </a:xfrm>
            <a:custGeom>
              <a:avLst/>
              <a:gdLst/>
              <a:ahLst/>
              <a:cxnLst/>
              <a:rect l="l" t="t" r="r" b="b"/>
              <a:pathLst>
                <a:path w="26671" h="26683" extrusionOk="0">
                  <a:moveTo>
                    <a:pt x="13335" y="4489"/>
                  </a:moveTo>
                  <a:cubicBezTo>
                    <a:pt x="18217" y="4489"/>
                    <a:pt x="22194" y="8442"/>
                    <a:pt x="22194" y="13347"/>
                  </a:cubicBezTo>
                  <a:cubicBezTo>
                    <a:pt x="22182" y="18229"/>
                    <a:pt x="18217" y="22194"/>
                    <a:pt x="13335" y="22194"/>
                  </a:cubicBezTo>
                  <a:cubicBezTo>
                    <a:pt x="8454" y="22194"/>
                    <a:pt x="4489" y="18241"/>
                    <a:pt x="4489" y="13347"/>
                  </a:cubicBezTo>
                  <a:cubicBezTo>
                    <a:pt x="4489" y="8466"/>
                    <a:pt x="8442" y="4489"/>
                    <a:pt x="13335" y="4489"/>
                  </a:cubicBezTo>
                  <a:close/>
                  <a:moveTo>
                    <a:pt x="13335" y="0"/>
                  </a:moveTo>
                  <a:cubicBezTo>
                    <a:pt x="5977" y="0"/>
                    <a:pt x="0" y="5977"/>
                    <a:pt x="0" y="13347"/>
                  </a:cubicBezTo>
                  <a:cubicBezTo>
                    <a:pt x="0" y="20705"/>
                    <a:pt x="5977" y="26682"/>
                    <a:pt x="13335" y="26682"/>
                  </a:cubicBezTo>
                  <a:cubicBezTo>
                    <a:pt x="20705" y="26682"/>
                    <a:pt x="26670" y="20705"/>
                    <a:pt x="26670" y="13347"/>
                  </a:cubicBezTo>
                  <a:cubicBezTo>
                    <a:pt x="26658" y="5977"/>
                    <a:pt x="20693" y="0"/>
                    <a:pt x="13335"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8" name="Google Shape;598;p29"/>
            <p:cNvSpPr/>
            <p:nvPr/>
          </p:nvSpPr>
          <p:spPr>
            <a:xfrm>
              <a:off x="8805295" y="941048"/>
              <a:ext cx="344832" cy="689248"/>
            </a:xfrm>
            <a:custGeom>
              <a:avLst/>
              <a:gdLst/>
              <a:ahLst/>
              <a:cxnLst/>
              <a:rect l="l" t="t" r="r" b="b"/>
              <a:pathLst>
                <a:path w="10776" h="21539" extrusionOk="0">
                  <a:moveTo>
                    <a:pt x="10776" y="0"/>
                  </a:moveTo>
                  <a:cubicBezTo>
                    <a:pt x="4823" y="0"/>
                    <a:pt x="1" y="4822"/>
                    <a:pt x="1" y="10776"/>
                  </a:cubicBezTo>
                  <a:cubicBezTo>
                    <a:pt x="1" y="16721"/>
                    <a:pt x="4811" y="21539"/>
                    <a:pt x="10754" y="21539"/>
                  </a:cubicBezTo>
                  <a:cubicBezTo>
                    <a:pt x="10761" y="21539"/>
                    <a:pt x="10769" y="21539"/>
                    <a:pt x="10776" y="21539"/>
                  </a:cubicBezTo>
                  <a:lnTo>
                    <a:pt x="107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9" name="Google Shape;599;p29"/>
            <p:cNvSpPr/>
            <p:nvPr/>
          </p:nvSpPr>
          <p:spPr>
            <a:xfrm>
              <a:off x="7864239" y="-8"/>
              <a:ext cx="1285888" cy="1285888"/>
            </a:xfrm>
            <a:custGeom>
              <a:avLst/>
              <a:gdLst/>
              <a:ahLst/>
              <a:cxnLst/>
              <a:rect l="l" t="t" r="r" b="b"/>
              <a:pathLst>
                <a:path w="40184" h="40184" extrusionOk="0">
                  <a:moveTo>
                    <a:pt x="0" y="0"/>
                  </a:moveTo>
                  <a:lnTo>
                    <a:pt x="0" y="40184"/>
                  </a:lnTo>
                  <a:cubicBezTo>
                    <a:pt x="22194" y="40184"/>
                    <a:pt x="40184" y="22193"/>
                    <a:pt x="4018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0" name="Google Shape;600;p29"/>
            <p:cNvSpPr/>
            <p:nvPr/>
          </p:nvSpPr>
          <p:spPr>
            <a:xfrm>
              <a:off x="8315343" y="439064"/>
              <a:ext cx="371136" cy="338080"/>
            </a:xfrm>
            <a:custGeom>
              <a:avLst/>
              <a:gdLst/>
              <a:ahLst/>
              <a:cxnLst/>
              <a:rect l="l" t="t" r="r" b="b"/>
              <a:pathLst>
                <a:path w="11598" h="10565" extrusionOk="0">
                  <a:moveTo>
                    <a:pt x="5794" y="1"/>
                  </a:moveTo>
                  <a:cubicBezTo>
                    <a:pt x="4441" y="1"/>
                    <a:pt x="3090" y="519"/>
                    <a:pt x="2060" y="1555"/>
                  </a:cubicBezTo>
                  <a:cubicBezTo>
                    <a:pt x="0" y="3614"/>
                    <a:pt x="0" y="6960"/>
                    <a:pt x="2060" y="9020"/>
                  </a:cubicBezTo>
                  <a:cubicBezTo>
                    <a:pt x="3090" y="10050"/>
                    <a:pt x="4441" y="10565"/>
                    <a:pt x="5794" y="10565"/>
                  </a:cubicBezTo>
                  <a:cubicBezTo>
                    <a:pt x="7147" y="10565"/>
                    <a:pt x="8501" y="10050"/>
                    <a:pt x="9537" y="9020"/>
                  </a:cubicBezTo>
                  <a:cubicBezTo>
                    <a:pt x="11597" y="6960"/>
                    <a:pt x="11597" y="3614"/>
                    <a:pt x="9537" y="1555"/>
                  </a:cubicBezTo>
                  <a:cubicBezTo>
                    <a:pt x="8501" y="519"/>
                    <a:pt x="7147" y="1"/>
                    <a:pt x="57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1" name="Google Shape;601;p29"/>
            <p:cNvSpPr/>
            <p:nvPr/>
          </p:nvSpPr>
          <p:spPr>
            <a:xfrm>
              <a:off x="8805295" y="3857592"/>
              <a:ext cx="344832" cy="344832"/>
            </a:xfrm>
            <a:custGeom>
              <a:avLst/>
              <a:gdLst/>
              <a:ahLst/>
              <a:cxnLst/>
              <a:rect l="l" t="t" r="r" b="b"/>
              <a:pathLst>
                <a:path w="10776" h="10776" extrusionOk="0">
                  <a:moveTo>
                    <a:pt x="1" y="1"/>
                  </a:moveTo>
                  <a:cubicBezTo>
                    <a:pt x="1" y="5942"/>
                    <a:pt x="4823" y="10764"/>
                    <a:pt x="10776" y="10776"/>
                  </a:cubicBezTo>
                  <a:lnTo>
                    <a:pt x="1077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2" name="Google Shape;602;p29"/>
            <p:cNvSpPr/>
            <p:nvPr/>
          </p:nvSpPr>
          <p:spPr>
            <a:xfrm>
              <a:off x="7215023" y="1928984"/>
              <a:ext cx="643136" cy="642784"/>
            </a:xfrm>
            <a:custGeom>
              <a:avLst/>
              <a:gdLst/>
              <a:ahLst/>
              <a:cxnLst/>
              <a:rect l="l" t="t" r="r" b="b"/>
              <a:pathLst>
                <a:path w="20098" h="20087" extrusionOk="0">
                  <a:moveTo>
                    <a:pt x="0" y="0"/>
                  </a:moveTo>
                  <a:cubicBezTo>
                    <a:pt x="0" y="11085"/>
                    <a:pt x="9013" y="20086"/>
                    <a:pt x="20098" y="20086"/>
                  </a:cubicBezTo>
                  <a:lnTo>
                    <a:pt x="2009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3" name="Google Shape;603;p29"/>
            <p:cNvSpPr/>
            <p:nvPr/>
          </p:nvSpPr>
          <p:spPr>
            <a:xfrm>
              <a:off x="7437519" y="1928216"/>
              <a:ext cx="420640" cy="426752"/>
            </a:xfrm>
            <a:custGeom>
              <a:avLst/>
              <a:gdLst/>
              <a:ahLst/>
              <a:cxnLst/>
              <a:rect l="l" t="t" r="r" b="b"/>
              <a:pathLst>
                <a:path w="13145" h="13336" extrusionOk="0">
                  <a:moveTo>
                    <a:pt x="0" y="0"/>
                  </a:moveTo>
                  <a:cubicBezTo>
                    <a:pt x="0" y="7311"/>
                    <a:pt x="5870" y="13240"/>
                    <a:pt x="13145" y="13335"/>
                  </a:cubicBezTo>
                  <a:lnTo>
                    <a:pt x="13145" y="8859"/>
                  </a:lnTo>
                  <a:cubicBezTo>
                    <a:pt x="8347" y="8751"/>
                    <a:pt x="4501" y="4846"/>
                    <a:pt x="4477" y="0"/>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604" name="Google Shape;604;p29"/>
            <p:cNvGrpSpPr/>
            <p:nvPr/>
          </p:nvGrpSpPr>
          <p:grpSpPr>
            <a:xfrm>
              <a:off x="5292500" y="3857631"/>
              <a:ext cx="1285876" cy="1285888"/>
              <a:chOff x="5292500" y="3857631"/>
              <a:chExt cx="1285876" cy="1285888"/>
            </a:xfrm>
          </p:grpSpPr>
          <p:sp>
            <p:nvSpPr>
              <p:cNvPr id="605" name="Google Shape;605;p29"/>
              <p:cNvSpPr/>
              <p:nvPr/>
            </p:nvSpPr>
            <p:spPr>
              <a:xfrm>
                <a:off x="5292500" y="3857631"/>
                <a:ext cx="75840" cy="1285888"/>
              </a:xfrm>
              <a:custGeom>
                <a:avLst/>
                <a:gdLst/>
                <a:ahLst/>
                <a:cxnLst/>
                <a:rect l="l" t="t" r="r" b="b"/>
                <a:pathLst>
                  <a:path w="2370" h="80368" extrusionOk="0">
                    <a:moveTo>
                      <a:pt x="0" y="0"/>
                    </a:moveTo>
                    <a:lnTo>
                      <a:pt x="0" y="80367"/>
                    </a:lnTo>
                    <a:lnTo>
                      <a:pt x="2370" y="80367"/>
                    </a:lnTo>
                    <a:lnTo>
                      <a:pt x="23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6" name="Google Shape;606;p29"/>
              <p:cNvSpPr/>
              <p:nvPr/>
            </p:nvSpPr>
            <p:spPr>
              <a:xfrm>
                <a:off x="5444114" y="3857631"/>
                <a:ext cx="75488" cy="1285888"/>
              </a:xfrm>
              <a:custGeom>
                <a:avLst/>
                <a:gdLst/>
                <a:ahLst/>
                <a:cxnLst/>
                <a:rect l="l" t="t" r="r" b="b"/>
                <a:pathLst>
                  <a:path w="2359" h="80368" extrusionOk="0">
                    <a:moveTo>
                      <a:pt x="1" y="0"/>
                    </a:moveTo>
                    <a:lnTo>
                      <a:pt x="1" y="80367"/>
                    </a:lnTo>
                    <a:lnTo>
                      <a:pt x="2358" y="80367"/>
                    </a:lnTo>
                    <a:lnTo>
                      <a:pt x="235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7" name="Google Shape;607;p29"/>
              <p:cNvSpPr/>
              <p:nvPr/>
            </p:nvSpPr>
            <p:spPr>
              <a:xfrm>
                <a:off x="5594993" y="3857631"/>
                <a:ext cx="75488" cy="1285888"/>
              </a:xfrm>
              <a:custGeom>
                <a:avLst/>
                <a:gdLst/>
                <a:ahLst/>
                <a:cxnLst/>
                <a:rect l="l" t="t" r="r" b="b"/>
                <a:pathLst>
                  <a:path w="2359" h="80368" extrusionOk="0">
                    <a:moveTo>
                      <a:pt x="1" y="0"/>
                    </a:moveTo>
                    <a:lnTo>
                      <a:pt x="1" y="80367"/>
                    </a:lnTo>
                    <a:lnTo>
                      <a:pt x="2358" y="80367"/>
                    </a:lnTo>
                    <a:lnTo>
                      <a:pt x="235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8" name="Google Shape;608;p29"/>
              <p:cNvSpPr/>
              <p:nvPr/>
            </p:nvSpPr>
            <p:spPr>
              <a:xfrm>
                <a:off x="5746255" y="3857631"/>
                <a:ext cx="75840" cy="1285888"/>
              </a:xfrm>
              <a:custGeom>
                <a:avLst/>
                <a:gdLst/>
                <a:ahLst/>
                <a:cxnLst/>
                <a:rect l="l" t="t" r="r" b="b"/>
                <a:pathLst>
                  <a:path w="2370" h="80368" extrusionOk="0">
                    <a:moveTo>
                      <a:pt x="1" y="0"/>
                    </a:moveTo>
                    <a:lnTo>
                      <a:pt x="1" y="80367"/>
                    </a:lnTo>
                    <a:lnTo>
                      <a:pt x="2370" y="80367"/>
                    </a:lnTo>
                    <a:lnTo>
                      <a:pt x="23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9" name="Google Shape;609;p29"/>
              <p:cNvSpPr/>
              <p:nvPr/>
            </p:nvSpPr>
            <p:spPr>
              <a:xfrm>
                <a:off x="5897902" y="3857631"/>
                <a:ext cx="75456" cy="1285888"/>
              </a:xfrm>
              <a:custGeom>
                <a:avLst/>
                <a:gdLst/>
                <a:ahLst/>
                <a:cxnLst/>
                <a:rect l="l" t="t" r="r" b="b"/>
                <a:pathLst>
                  <a:path w="2358" h="80368" extrusionOk="0">
                    <a:moveTo>
                      <a:pt x="0" y="0"/>
                    </a:moveTo>
                    <a:lnTo>
                      <a:pt x="0" y="80367"/>
                    </a:lnTo>
                    <a:lnTo>
                      <a:pt x="2358" y="80367"/>
                    </a:lnTo>
                    <a:lnTo>
                      <a:pt x="235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0" name="Google Shape;610;p29"/>
              <p:cNvSpPr/>
              <p:nvPr/>
            </p:nvSpPr>
            <p:spPr>
              <a:xfrm>
                <a:off x="6048780" y="3857631"/>
                <a:ext cx="75840" cy="1285888"/>
              </a:xfrm>
              <a:custGeom>
                <a:avLst/>
                <a:gdLst/>
                <a:ahLst/>
                <a:cxnLst/>
                <a:rect l="l" t="t" r="r" b="b"/>
                <a:pathLst>
                  <a:path w="2370" h="80368" extrusionOk="0">
                    <a:moveTo>
                      <a:pt x="0" y="0"/>
                    </a:moveTo>
                    <a:lnTo>
                      <a:pt x="0" y="80367"/>
                    </a:lnTo>
                    <a:lnTo>
                      <a:pt x="2369" y="80367"/>
                    </a:lnTo>
                    <a:lnTo>
                      <a:pt x="236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1" name="Google Shape;611;p29"/>
              <p:cNvSpPr/>
              <p:nvPr/>
            </p:nvSpPr>
            <p:spPr>
              <a:xfrm>
                <a:off x="6200011" y="3857631"/>
                <a:ext cx="75872" cy="1285888"/>
              </a:xfrm>
              <a:custGeom>
                <a:avLst/>
                <a:gdLst/>
                <a:ahLst/>
                <a:cxnLst/>
                <a:rect l="l" t="t" r="r" b="b"/>
                <a:pathLst>
                  <a:path w="2371" h="80368" extrusionOk="0">
                    <a:moveTo>
                      <a:pt x="1" y="0"/>
                    </a:moveTo>
                    <a:lnTo>
                      <a:pt x="1" y="80367"/>
                    </a:lnTo>
                    <a:lnTo>
                      <a:pt x="2370" y="80367"/>
                    </a:lnTo>
                    <a:lnTo>
                      <a:pt x="23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2" name="Google Shape;612;p29"/>
              <p:cNvSpPr/>
              <p:nvPr/>
            </p:nvSpPr>
            <p:spPr>
              <a:xfrm>
                <a:off x="6351657" y="3857631"/>
                <a:ext cx="75840" cy="1285888"/>
              </a:xfrm>
              <a:custGeom>
                <a:avLst/>
                <a:gdLst/>
                <a:ahLst/>
                <a:cxnLst/>
                <a:rect l="l" t="t" r="r" b="b"/>
                <a:pathLst>
                  <a:path w="2370" h="80368" extrusionOk="0">
                    <a:moveTo>
                      <a:pt x="1" y="0"/>
                    </a:moveTo>
                    <a:lnTo>
                      <a:pt x="1" y="80367"/>
                    </a:lnTo>
                    <a:lnTo>
                      <a:pt x="2370" y="80367"/>
                    </a:lnTo>
                    <a:lnTo>
                      <a:pt x="23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3" name="Google Shape;613;p29"/>
              <p:cNvSpPr/>
              <p:nvPr/>
            </p:nvSpPr>
            <p:spPr>
              <a:xfrm>
                <a:off x="6502536" y="3857631"/>
                <a:ext cx="75840" cy="1285888"/>
              </a:xfrm>
              <a:custGeom>
                <a:avLst/>
                <a:gdLst/>
                <a:ahLst/>
                <a:cxnLst/>
                <a:rect l="l" t="t" r="r" b="b"/>
                <a:pathLst>
                  <a:path w="2370" h="80368" extrusionOk="0">
                    <a:moveTo>
                      <a:pt x="0" y="0"/>
                    </a:moveTo>
                    <a:lnTo>
                      <a:pt x="0" y="80367"/>
                    </a:lnTo>
                    <a:lnTo>
                      <a:pt x="2370" y="80367"/>
                    </a:lnTo>
                    <a:lnTo>
                      <a:pt x="23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sp>
        <p:nvSpPr>
          <p:cNvPr id="614" name="Google Shape;614;p29"/>
          <p:cNvSpPr txBox="1"/>
          <p:nvPr>
            <p:ph type="ctrTitle"/>
          </p:nvPr>
        </p:nvSpPr>
        <p:spPr>
          <a:xfrm>
            <a:off x="715100" y="973138"/>
            <a:ext cx="4566300" cy="1728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ltLang="en-GB" sz="4800">
                <a:solidFill>
                  <a:schemeClr val="dk1"/>
                </a:solidFill>
              </a:rPr>
              <a:t>Hotel</a:t>
            </a:r>
            <a:r>
              <a:rPr lang="en-GB" sz="4800">
                <a:solidFill>
                  <a:schemeClr val="dk1"/>
                </a:solidFill>
              </a:rPr>
              <a:t> </a:t>
            </a:r>
            <a:r>
              <a:rPr lang="en-US" altLang="en-GB" sz="4800">
                <a:solidFill>
                  <a:schemeClr val="dk1"/>
                </a:solidFill>
              </a:rPr>
              <a:t>Aggregator</a:t>
            </a:r>
            <a:r>
              <a:rPr lang="en-GB" sz="4800">
                <a:solidFill>
                  <a:schemeClr val="dk1"/>
                </a:solidFill>
              </a:rPr>
              <a:t> </a:t>
            </a:r>
            <a:r>
              <a:rPr lang="en-US" altLang="en-GB" sz="4800">
                <a:solidFill>
                  <a:schemeClr val="dk1"/>
                </a:solidFill>
              </a:rPr>
              <a:t>Analysis</a:t>
            </a:r>
            <a:endParaRPr lang="en-US" altLang="en-GB" sz="4800" b="0">
              <a:solidFill>
                <a:schemeClr val="dk1"/>
              </a:solidFill>
              <a:latin typeface="Cabin"/>
              <a:ea typeface="Cabin"/>
              <a:cs typeface="Cabin"/>
              <a:sym typeface="Cabin"/>
            </a:endParaRPr>
          </a:p>
        </p:txBody>
      </p:sp>
      <p:sp>
        <p:nvSpPr>
          <p:cNvPr id="615" name="Google Shape;615;p29"/>
          <p:cNvSpPr txBox="1"/>
          <p:nvPr>
            <p:ph type="subTitle" idx="1"/>
          </p:nvPr>
        </p:nvSpPr>
        <p:spPr>
          <a:xfrm>
            <a:off x="715100" y="2777238"/>
            <a:ext cx="4566300" cy="409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tLang="en-GB">
                <a:solidFill>
                  <a:schemeClr val="dk1"/>
                </a:solidFill>
              </a:rPr>
              <a:t>by Rahma Alam Samiha</a:t>
            </a:r>
            <a:endParaRPr lang="en-US" altLang="en-GB">
              <a:solidFill>
                <a:schemeClr val="dk1"/>
              </a:solidFill>
            </a:endParaRPr>
          </a:p>
        </p:txBody>
      </p:sp>
    </p:spTree>
  </p:cSld>
  <p:clrMapOvr>
    <a:masterClrMapping/>
  </p:clrMapOvr>
  <mc:AlternateContent xmlns:mc="http://schemas.openxmlformats.org/markup-compatibility/2006">
    <mc:Choice xmlns:p14="http://schemas.microsoft.com/office/powerpoint/2010/main" Requires="p14">
      <p:transition spd="med" p14:dur="750">
        <p:wipe/>
      </p:transition>
    </mc:Choice>
    <mc:Fallback>
      <p:transition spd="med">
        <p:wip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711" name="Shape 711"/>
        <p:cNvGrpSpPr/>
        <p:nvPr/>
      </p:nvGrpSpPr>
      <p:grpSpPr>
        <a:xfrm>
          <a:off x="0" y="0"/>
          <a:ext cx="0" cy="0"/>
          <a:chOff x="0" y="0"/>
          <a:chExt cx="0" cy="0"/>
        </a:xfrm>
      </p:grpSpPr>
      <p:grpSp>
        <p:nvGrpSpPr>
          <p:cNvPr id="712" name="Google Shape;712;p33"/>
          <p:cNvGrpSpPr/>
          <p:nvPr/>
        </p:nvGrpSpPr>
        <p:grpSpPr>
          <a:xfrm>
            <a:off x="-2" y="0"/>
            <a:ext cx="9144002" cy="5238975"/>
            <a:chOff x="-2" y="0"/>
            <a:chExt cx="9144002" cy="5238975"/>
          </a:xfrm>
        </p:grpSpPr>
        <p:sp>
          <p:nvSpPr>
            <p:cNvPr id="713" name="Google Shape;713;p33"/>
            <p:cNvSpPr/>
            <p:nvPr/>
          </p:nvSpPr>
          <p:spPr>
            <a:xfrm flipH="1">
              <a:off x="-2" y="0"/>
              <a:ext cx="8409452" cy="43450"/>
            </a:xfrm>
            <a:custGeom>
              <a:avLst/>
              <a:gdLst/>
              <a:ahLst/>
              <a:cxnLst/>
              <a:rect l="l" t="t" r="r" b="b"/>
              <a:pathLst>
                <a:path w="88381" h="1738" extrusionOk="0">
                  <a:moveTo>
                    <a:pt x="0" y="0"/>
                  </a:moveTo>
                  <a:lnTo>
                    <a:pt x="0" y="1738"/>
                  </a:lnTo>
                  <a:lnTo>
                    <a:pt x="88381" y="1738"/>
                  </a:lnTo>
                  <a:lnTo>
                    <a:pt x="8838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4" name="Google Shape;714;p33"/>
            <p:cNvSpPr/>
            <p:nvPr/>
          </p:nvSpPr>
          <p:spPr>
            <a:xfrm flipH="1">
              <a:off x="-2" y="86425"/>
              <a:ext cx="8409452" cy="43475"/>
            </a:xfrm>
            <a:custGeom>
              <a:avLst/>
              <a:gdLst/>
              <a:ahLst/>
              <a:cxnLst/>
              <a:rect l="l" t="t" r="r" b="b"/>
              <a:pathLst>
                <a:path w="88381" h="1739" extrusionOk="0">
                  <a:moveTo>
                    <a:pt x="0" y="1"/>
                  </a:moveTo>
                  <a:lnTo>
                    <a:pt x="0" y="1738"/>
                  </a:lnTo>
                  <a:lnTo>
                    <a:pt x="88381" y="1738"/>
                  </a:lnTo>
                  <a:lnTo>
                    <a:pt x="8838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5" name="Google Shape;715;p33"/>
            <p:cNvSpPr/>
            <p:nvPr/>
          </p:nvSpPr>
          <p:spPr>
            <a:xfrm flipH="1">
              <a:off x="-2" y="173100"/>
              <a:ext cx="8409452" cy="43250"/>
            </a:xfrm>
            <a:custGeom>
              <a:avLst/>
              <a:gdLst/>
              <a:ahLst/>
              <a:cxnLst/>
              <a:rect l="l" t="t" r="r" b="b"/>
              <a:pathLst>
                <a:path w="88381" h="1730" extrusionOk="0">
                  <a:moveTo>
                    <a:pt x="0" y="0"/>
                  </a:moveTo>
                  <a:lnTo>
                    <a:pt x="0" y="1729"/>
                  </a:lnTo>
                  <a:lnTo>
                    <a:pt x="88381" y="1729"/>
                  </a:lnTo>
                  <a:lnTo>
                    <a:pt x="8838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6" name="Google Shape;716;p33"/>
            <p:cNvSpPr/>
            <p:nvPr/>
          </p:nvSpPr>
          <p:spPr>
            <a:xfrm flipH="1">
              <a:off x="-2" y="259525"/>
              <a:ext cx="8409452" cy="43250"/>
            </a:xfrm>
            <a:custGeom>
              <a:avLst/>
              <a:gdLst/>
              <a:ahLst/>
              <a:cxnLst/>
              <a:rect l="l" t="t" r="r" b="b"/>
              <a:pathLst>
                <a:path w="88381" h="1730" extrusionOk="0">
                  <a:moveTo>
                    <a:pt x="0" y="1"/>
                  </a:moveTo>
                  <a:lnTo>
                    <a:pt x="0" y="1730"/>
                  </a:lnTo>
                  <a:lnTo>
                    <a:pt x="88381" y="1730"/>
                  </a:lnTo>
                  <a:lnTo>
                    <a:pt x="8838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7" name="Google Shape;717;p33"/>
            <p:cNvSpPr/>
            <p:nvPr/>
          </p:nvSpPr>
          <p:spPr>
            <a:xfrm flipH="1">
              <a:off x="-2" y="345975"/>
              <a:ext cx="8409452" cy="43475"/>
            </a:xfrm>
            <a:custGeom>
              <a:avLst/>
              <a:gdLst/>
              <a:ahLst/>
              <a:cxnLst/>
              <a:rect l="l" t="t" r="r" b="b"/>
              <a:pathLst>
                <a:path w="88381" h="1739" extrusionOk="0">
                  <a:moveTo>
                    <a:pt x="0" y="1"/>
                  </a:moveTo>
                  <a:lnTo>
                    <a:pt x="0" y="1738"/>
                  </a:lnTo>
                  <a:lnTo>
                    <a:pt x="88381" y="1738"/>
                  </a:lnTo>
                  <a:lnTo>
                    <a:pt x="8838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8" name="Google Shape;718;p33"/>
            <p:cNvSpPr/>
            <p:nvPr/>
          </p:nvSpPr>
          <p:spPr>
            <a:xfrm flipH="1">
              <a:off x="-2" y="432425"/>
              <a:ext cx="8409452" cy="43450"/>
            </a:xfrm>
            <a:custGeom>
              <a:avLst/>
              <a:gdLst/>
              <a:ahLst/>
              <a:cxnLst/>
              <a:rect l="l" t="t" r="r" b="b"/>
              <a:pathLst>
                <a:path w="88381" h="1738" extrusionOk="0">
                  <a:moveTo>
                    <a:pt x="0" y="0"/>
                  </a:moveTo>
                  <a:lnTo>
                    <a:pt x="0" y="1738"/>
                  </a:lnTo>
                  <a:lnTo>
                    <a:pt x="88381" y="1738"/>
                  </a:lnTo>
                  <a:lnTo>
                    <a:pt x="8838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9" name="Google Shape;719;p33"/>
            <p:cNvSpPr/>
            <p:nvPr/>
          </p:nvSpPr>
          <p:spPr>
            <a:xfrm flipH="1">
              <a:off x="7674900" y="735400"/>
              <a:ext cx="43025" cy="4503575"/>
            </a:xfrm>
            <a:custGeom>
              <a:avLst/>
              <a:gdLst/>
              <a:ahLst/>
              <a:cxnLst/>
              <a:rect l="l" t="t" r="r" b="b"/>
              <a:pathLst>
                <a:path w="1721" h="180143" extrusionOk="0">
                  <a:moveTo>
                    <a:pt x="1" y="1"/>
                  </a:moveTo>
                  <a:lnTo>
                    <a:pt x="1" y="180143"/>
                  </a:lnTo>
                  <a:lnTo>
                    <a:pt x="1721" y="180143"/>
                  </a:lnTo>
                  <a:lnTo>
                    <a:pt x="172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0" name="Google Shape;720;p33"/>
            <p:cNvSpPr/>
            <p:nvPr/>
          </p:nvSpPr>
          <p:spPr>
            <a:xfrm flipH="1">
              <a:off x="7761325" y="735400"/>
              <a:ext cx="43250" cy="4503575"/>
            </a:xfrm>
            <a:custGeom>
              <a:avLst/>
              <a:gdLst/>
              <a:ahLst/>
              <a:cxnLst/>
              <a:rect l="l" t="t" r="r" b="b"/>
              <a:pathLst>
                <a:path w="1730" h="180143" extrusionOk="0">
                  <a:moveTo>
                    <a:pt x="0" y="1"/>
                  </a:moveTo>
                  <a:lnTo>
                    <a:pt x="0" y="180143"/>
                  </a:lnTo>
                  <a:lnTo>
                    <a:pt x="1729" y="180143"/>
                  </a:lnTo>
                  <a:lnTo>
                    <a:pt x="172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1" name="Google Shape;721;p33"/>
            <p:cNvSpPr/>
            <p:nvPr/>
          </p:nvSpPr>
          <p:spPr>
            <a:xfrm flipH="1">
              <a:off x="7847550" y="735400"/>
              <a:ext cx="43250" cy="4503575"/>
            </a:xfrm>
            <a:custGeom>
              <a:avLst/>
              <a:gdLst/>
              <a:ahLst/>
              <a:cxnLst/>
              <a:rect l="l" t="t" r="r" b="b"/>
              <a:pathLst>
                <a:path w="1730" h="180143" extrusionOk="0">
                  <a:moveTo>
                    <a:pt x="0" y="1"/>
                  </a:moveTo>
                  <a:lnTo>
                    <a:pt x="0" y="180143"/>
                  </a:lnTo>
                  <a:lnTo>
                    <a:pt x="1729" y="180143"/>
                  </a:lnTo>
                  <a:lnTo>
                    <a:pt x="172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2" name="Google Shape;722;p33"/>
            <p:cNvSpPr/>
            <p:nvPr/>
          </p:nvSpPr>
          <p:spPr>
            <a:xfrm flipH="1">
              <a:off x="7934000" y="735400"/>
              <a:ext cx="43250" cy="4503575"/>
            </a:xfrm>
            <a:custGeom>
              <a:avLst/>
              <a:gdLst/>
              <a:ahLst/>
              <a:cxnLst/>
              <a:rect l="l" t="t" r="r" b="b"/>
              <a:pathLst>
                <a:path w="1730" h="180143" extrusionOk="0">
                  <a:moveTo>
                    <a:pt x="1" y="1"/>
                  </a:moveTo>
                  <a:lnTo>
                    <a:pt x="1" y="180143"/>
                  </a:lnTo>
                  <a:lnTo>
                    <a:pt x="1729" y="180143"/>
                  </a:lnTo>
                  <a:lnTo>
                    <a:pt x="172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3" name="Google Shape;723;p33"/>
            <p:cNvSpPr/>
            <p:nvPr/>
          </p:nvSpPr>
          <p:spPr>
            <a:xfrm flipH="1">
              <a:off x="8020675" y="735400"/>
              <a:ext cx="43025" cy="4503575"/>
            </a:xfrm>
            <a:custGeom>
              <a:avLst/>
              <a:gdLst/>
              <a:ahLst/>
              <a:cxnLst/>
              <a:rect l="l" t="t" r="r" b="b"/>
              <a:pathLst>
                <a:path w="1721" h="180143" extrusionOk="0">
                  <a:moveTo>
                    <a:pt x="1" y="1"/>
                  </a:moveTo>
                  <a:lnTo>
                    <a:pt x="1" y="180143"/>
                  </a:lnTo>
                  <a:lnTo>
                    <a:pt x="1721" y="180143"/>
                  </a:lnTo>
                  <a:lnTo>
                    <a:pt x="172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4" name="Google Shape;724;p33"/>
            <p:cNvSpPr/>
            <p:nvPr/>
          </p:nvSpPr>
          <p:spPr>
            <a:xfrm flipH="1">
              <a:off x="8107100" y="735400"/>
              <a:ext cx="43025" cy="4503575"/>
            </a:xfrm>
            <a:custGeom>
              <a:avLst/>
              <a:gdLst/>
              <a:ahLst/>
              <a:cxnLst/>
              <a:rect l="l" t="t" r="r" b="b"/>
              <a:pathLst>
                <a:path w="1721" h="180143" extrusionOk="0">
                  <a:moveTo>
                    <a:pt x="0" y="1"/>
                  </a:moveTo>
                  <a:lnTo>
                    <a:pt x="0" y="180143"/>
                  </a:lnTo>
                  <a:lnTo>
                    <a:pt x="1720" y="180143"/>
                  </a:lnTo>
                  <a:lnTo>
                    <a:pt x="172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5" name="Google Shape;725;p33"/>
            <p:cNvSpPr/>
            <p:nvPr/>
          </p:nvSpPr>
          <p:spPr>
            <a:xfrm flipH="1">
              <a:off x="8193325" y="735400"/>
              <a:ext cx="43025" cy="4503575"/>
            </a:xfrm>
            <a:custGeom>
              <a:avLst/>
              <a:gdLst/>
              <a:ahLst/>
              <a:cxnLst/>
              <a:rect l="l" t="t" r="r" b="b"/>
              <a:pathLst>
                <a:path w="1721" h="180143" extrusionOk="0">
                  <a:moveTo>
                    <a:pt x="0" y="1"/>
                  </a:moveTo>
                  <a:lnTo>
                    <a:pt x="0" y="180143"/>
                  </a:lnTo>
                  <a:lnTo>
                    <a:pt x="1720" y="180143"/>
                  </a:lnTo>
                  <a:lnTo>
                    <a:pt x="172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6" name="Google Shape;726;p33"/>
            <p:cNvSpPr/>
            <p:nvPr/>
          </p:nvSpPr>
          <p:spPr>
            <a:xfrm flipH="1">
              <a:off x="8279775" y="735400"/>
              <a:ext cx="43250" cy="4503575"/>
            </a:xfrm>
            <a:custGeom>
              <a:avLst/>
              <a:gdLst/>
              <a:ahLst/>
              <a:cxnLst/>
              <a:rect l="l" t="t" r="r" b="b"/>
              <a:pathLst>
                <a:path w="1730" h="180143" extrusionOk="0">
                  <a:moveTo>
                    <a:pt x="1" y="1"/>
                  </a:moveTo>
                  <a:lnTo>
                    <a:pt x="1" y="180143"/>
                  </a:lnTo>
                  <a:lnTo>
                    <a:pt x="1730" y="180143"/>
                  </a:lnTo>
                  <a:lnTo>
                    <a:pt x="173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7" name="Google Shape;727;p33"/>
            <p:cNvSpPr/>
            <p:nvPr/>
          </p:nvSpPr>
          <p:spPr>
            <a:xfrm flipH="1">
              <a:off x="8366225" y="735400"/>
              <a:ext cx="43225" cy="4503575"/>
            </a:xfrm>
            <a:custGeom>
              <a:avLst/>
              <a:gdLst/>
              <a:ahLst/>
              <a:cxnLst/>
              <a:rect l="l" t="t" r="r" b="b"/>
              <a:pathLst>
                <a:path w="1729" h="180143" extrusionOk="0">
                  <a:moveTo>
                    <a:pt x="0" y="1"/>
                  </a:moveTo>
                  <a:lnTo>
                    <a:pt x="0" y="180143"/>
                  </a:lnTo>
                  <a:lnTo>
                    <a:pt x="1729" y="180143"/>
                  </a:lnTo>
                  <a:lnTo>
                    <a:pt x="172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8" name="Google Shape;728;p33"/>
            <p:cNvSpPr/>
            <p:nvPr/>
          </p:nvSpPr>
          <p:spPr>
            <a:xfrm flipH="1">
              <a:off x="7674900" y="0"/>
              <a:ext cx="1469100" cy="1470850"/>
            </a:xfrm>
            <a:custGeom>
              <a:avLst/>
              <a:gdLst/>
              <a:ahLst/>
              <a:cxnLst/>
              <a:rect l="l" t="t" r="r" b="b"/>
              <a:pathLst>
                <a:path w="58764" h="58834" extrusionOk="0">
                  <a:moveTo>
                    <a:pt x="29382" y="0"/>
                  </a:moveTo>
                  <a:cubicBezTo>
                    <a:pt x="13159" y="0"/>
                    <a:pt x="0" y="13167"/>
                    <a:pt x="0" y="29417"/>
                  </a:cubicBezTo>
                  <a:cubicBezTo>
                    <a:pt x="0" y="45658"/>
                    <a:pt x="13159" y="58834"/>
                    <a:pt x="29382" y="58834"/>
                  </a:cubicBezTo>
                  <a:cubicBezTo>
                    <a:pt x="45614" y="58834"/>
                    <a:pt x="58764" y="45658"/>
                    <a:pt x="58764" y="29417"/>
                  </a:cubicBezTo>
                  <a:cubicBezTo>
                    <a:pt x="58764" y="13167"/>
                    <a:pt x="45614" y="0"/>
                    <a:pt x="2938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9" name="Google Shape;729;p33"/>
            <p:cNvSpPr/>
            <p:nvPr/>
          </p:nvSpPr>
          <p:spPr>
            <a:xfrm flipH="1">
              <a:off x="8042050" y="367800"/>
              <a:ext cx="734575" cy="735025"/>
            </a:xfrm>
            <a:custGeom>
              <a:avLst/>
              <a:gdLst/>
              <a:ahLst/>
              <a:cxnLst/>
              <a:rect l="l" t="t" r="r" b="b"/>
              <a:pathLst>
                <a:path w="29383" h="29401" extrusionOk="0">
                  <a:moveTo>
                    <a:pt x="14687" y="1"/>
                  </a:moveTo>
                  <a:cubicBezTo>
                    <a:pt x="6575" y="1"/>
                    <a:pt x="1" y="6584"/>
                    <a:pt x="1" y="14705"/>
                  </a:cubicBezTo>
                  <a:cubicBezTo>
                    <a:pt x="1" y="22825"/>
                    <a:pt x="6575" y="29400"/>
                    <a:pt x="14687" y="29400"/>
                  </a:cubicBezTo>
                  <a:cubicBezTo>
                    <a:pt x="22799" y="29400"/>
                    <a:pt x="29382" y="22825"/>
                    <a:pt x="29382" y="14705"/>
                  </a:cubicBezTo>
                  <a:cubicBezTo>
                    <a:pt x="29382" y="6584"/>
                    <a:pt x="22799" y="1"/>
                    <a:pt x="146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0" name="Google Shape;730;p33"/>
            <p:cNvSpPr/>
            <p:nvPr/>
          </p:nvSpPr>
          <p:spPr>
            <a:xfrm flipH="1">
              <a:off x="8409425" y="1910025"/>
              <a:ext cx="296250" cy="593550"/>
            </a:xfrm>
            <a:custGeom>
              <a:avLst/>
              <a:gdLst/>
              <a:ahLst/>
              <a:cxnLst/>
              <a:rect l="l" t="t" r="r" b="b"/>
              <a:pathLst>
                <a:path w="11850" h="23742" extrusionOk="0">
                  <a:moveTo>
                    <a:pt x="11849" y="1"/>
                  </a:moveTo>
                  <a:cubicBezTo>
                    <a:pt x="5300" y="1"/>
                    <a:pt x="0" y="5318"/>
                    <a:pt x="0" y="11876"/>
                  </a:cubicBezTo>
                  <a:cubicBezTo>
                    <a:pt x="0" y="18428"/>
                    <a:pt x="5292" y="23742"/>
                    <a:pt x="11833" y="23742"/>
                  </a:cubicBezTo>
                  <a:cubicBezTo>
                    <a:pt x="11838" y="23742"/>
                    <a:pt x="11844" y="23742"/>
                    <a:pt x="11849" y="23742"/>
                  </a:cubicBezTo>
                  <a:lnTo>
                    <a:pt x="118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1" name="Google Shape;731;p33"/>
            <p:cNvSpPr/>
            <p:nvPr/>
          </p:nvSpPr>
          <p:spPr>
            <a:xfrm flipH="1">
              <a:off x="8409425" y="1471925"/>
              <a:ext cx="734575" cy="1470425"/>
            </a:xfrm>
            <a:custGeom>
              <a:avLst/>
              <a:gdLst/>
              <a:ahLst/>
              <a:cxnLst/>
              <a:rect l="l" t="t" r="r" b="b"/>
              <a:pathLst>
                <a:path w="29383" h="58817" extrusionOk="0">
                  <a:moveTo>
                    <a:pt x="29382" y="0"/>
                  </a:moveTo>
                  <a:cubicBezTo>
                    <a:pt x="13168" y="0"/>
                    <a:pt x="0" y="13159"/>
                    <a:pt x="0" y="29400"/>
                  </a:cubicBezTo>
                  <a:cubicBezTo>
                    <a:pt x="0" y="45640"/>
                    <a:pt x="13168" y="58816"/>
                    <a:pt x="29382" y="58816"/>
                  </a:cubicBezTo>
                  <a:lnTo>
                    <a:pt x="29382" y="48924"/>
                  </a:lnTo>
                  <a:cubicBezTo>
                    <a:pt x="18616" y="48924"/>
                    <a:pt x="9885" y="40183"/>
                    <a:pt x="9885" y="29408"/>
                  </a:cubicBezTo>
                  <a:cubicBezTo>
                    <a:pt x="9885" y="18634"/>
                    <a:pt x="18625" y="9884"/>
                    <a:pt x="29382" y="9884"/>
                  </a:cubicBezTo>
                  <a:lnTo>
                    <a:pt x="2938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2" name="Google Shape;732;p33"/>
            <p:cNvSpPr/>
            <p:nvPr/>
          </p:nvSpPr>
          <p:spPr>
            <a:xfrm flipH="1">
              <a:off x="8507875" y="3470625"/>
              <a:ext cx="396000" cy="367975"/>
            </a:xfrm>
            <a:custGeom>
              <a:avLst/>
              <a:gdLst/>
              <a:ahLst/>
              <a:cxnLst/>
              <a:rect l="l" t="t" r="r" b="b"/>
              <a:pathLst>
                <a:path w="15840" h="14719" extrusionOk="0">
                  <a:moveTo>
                    <a:pt x="7924" y="1"/>
                  </a:moveTo>
                  <a:cubicBezTo>
                    <a:pt x="7519" y="1"/>
                    <a:pt x="7109" y="34"/>
                    <a:pt x="6697" y="104"/>
                  </a:cubicBezTo>
                  <a:cubicBezTo>
                    <a:pt x="2698" y="785"/>
                    <a:pt x="0" y="4583"/>
                    <a:pt x="681" y="8591"/>
                  </a:cubicBezTo>
                  <a:cubicBezTo>
                    <a:pt x="1284" y="12178"/>
                    <a:pt x="4402" y="14718"/>
                    <a:pt x="7925" y="14718"/>
                  </a:cubicBezTo>
                  <a:cubicBezTo>
                    <a:pt x="8329" y="14718"/>
                    <a:pt x="8739" y="14685"/>
                    <a:pt x="9151" y="14616"/>
                  </a:cubicBezTo>
                  <a:cubicBezTo>
                    <a:pt x="13141" y="13935"/>
                    <a:pt x="15839" y="10136"/>
                    <a:pt x="15167" y="6129"/>
                  </a:cubicBezTo>
                  <a:cubicBezTo>
                    <a:pt x="14556" y="2534"/>
                    <a:pt x="11439" y="1"/>
                    <a:pt x="79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3" name="Google Shape;733;p33"/>
            <p:cNvSpPr/>
            <p:nvPr/>
          </p:nvSpPr>
          <p:spPr>
            <a:xfrm flipH="1">
              <a:off x="7674900" y="735400"/>
              <a:ext cx="734550" cy="735450"/>
            </a:xfrm>
            <a:custGeom>
              <a:avLst/>
              <a:gdLst/>
              <a:ahLst/>
              <a:cxnLst/>
              <a:rect l="l" t="t" r="r" b="b"/>
              <a:pathLst>
                <a:path w="29382" h="29418" extrusionOk="0">
                  <a:moveTo>
                    <a:pt x="0" y="1"/>
                  </a:moveTo>
                  <a:lnTo>
                    <a:pt x="0" y="29418"/>
                  </a:lnTo>
                  <a:cubicBezTo>
                    <a:pt x="16232" y="29400"/>
                    <a:pt x="29382" y="16242"/>
                    <a:pt x="293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4" name="Google Shape;734;p33"/>
            <p:cNvSpPr/>
            <p:nvPr/>
          </p:nvSpPr>
          <p:spPr>
            <a:xfrm flipH="1">
              <a:off x="8042050" y="735400"/>
              <a:ext cx="367400" cy="367625"/>
            </a:xfrm>
            <a:custGeom>
              <a:avLst/>
              <a:gdLst/>
              <a:ahLst/>
              <a:cxnLst/>
              <a:rect l="l" t="t" r="r" b="b"/>
              <a:pathLst>
                <a:path w="14696" h="14705" extrusionOk="0">
                  <a:moveTo>
                    <a:pt x="0" y="1"/>
                  </a:moveTo>
                  <a:lnTo>
                    <a:pt x="0" y="14705"/>
                  </a:lnTo>
                  <a:cubicBezTo>
                    <a:pt x="8120" y="14705"/>
                    <a:pt x="14695" y="8121"/>
                    <a:pt x="146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5" name="Google Shape;735;p33"/>
            <p:cNvSpPr/>
            <p:nvPr/>
          </p:nvSpPr>
          <p:spPr>
            <a:xfrm flipH="1">
              <a:off x="8409425" y="0"/>
              <a:ext cx="734575" cy="367625"/>
            </a:xfrm>
            <a:custGeom>
              <a:avLst/>
              <a:gdLst/>
              <a:ahLst/>
              <a:cxnLst/>
              <a:rect l="l" t="t" r="r" b="b"/>
              <a:pathLst>
                <a:path w="29383" h="14705" extrusionOk="0">
                  <a:moveTo>
                    <a:pt x="0" y="0"/>
                  </a:moveTo>
                  <a:cubicBezTo>
                    <a:pt x="0" y="8120"/>
                    <a:pt x="6584" y="14704"/>
                    <a:pt x="14696" y="14704"/>
                  </a:cubicBezTo>
                  <a:lnTo>
                    <a:pt x="29382" y="14704"/>
                  </a:lnTo>
                  <a:cubicBezTo>
                    <a:pt x="29382" y="6584"/>
                    <a:pt x="22816" y="0"/>
                    <a:pt x="146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6" name="Google Shape;736;p33"/>
            <p:cNvSpPr/>
            <p:nvPr/>
          </p:nvSpPr>
          <p:spPr>
            <a:xfrm flipH="1">
              <a:off x="8409425" y="367800"/>
              <a:ext cx="734575" cy="367625"/>
            </a:xfrm>
            <a:custGeom>
              <a:avLst/>
              <a:gdLst/>
              <a:ahLst/>
              <a:cxnLst/>
              <a:rect l="l" t="t" r="r" b="b"/>
              <a:pathLst>
                <a:path w="29383" h="14705" extrusionOk="0">
                  <a:moveTo>
                    <a:pt x="14712" y="1"/>
                  </a:moveTo>
                  <a:cubicBezTo>
                    <a:pt x="14706" y="1"/>
                    <a:pt x="14701" y="1"/>
                    <a:pt x="14696" y="1"/>
                  </a:cubicBezTo>
                  <a:lnTo>
                    <a:pt x="0" y="1"/>
                  </a:lnTo>
                  <a:cubicBezTo>
                    <a:pt x="0" y="8121"/>
                    <a:pt x="6584" y="14705"/>
                    <a:pt x="14696" y="14705"/>
                  </a:cubicBezTo>
                  <a:lnTo>
                    <a:pt x="29382" y="14705"/>
                  </a:lnTo>
                  <a:cubicBezTo>
                    <a:pt x="29382" y="6581"/>
                    <a:pt x="22825" y="1"/>
                    <a:pt x="147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7" name="Google Shape;737;p33"/>
            <p:cNvSpPr/>
            <p:nvPr/>
          </p:nvSpPr>
          <p:spPr>
            <a:xfrm flipH="1">
              <a:off x="7458800" y="1298600"/>
              <a:ext cx="216125" cy="432450"/>
            </a:xfrm>
            <a:custGeom>
              <a:avLst/>
              <a:gdLst/>
              <a:ahLst/>
              <a:cxnLst/>
              <a:rect l="l" t="t" r="r" b="b"/>
              <a:pathLst>
                <a:path w="8645" h="17298" extrusionOk="0">
                  <a:moveTo>
                    <a:pt x="1" y="0"/>
                  </a:moveTo>
                  <a:lnTo>
                    <a:pt x="1" y="17298"/>
                  </a:lnTo>
                  <a:lnTo>
                    <a:pt x="236" y="17298"/>
                  </a:lnTo>
                  <a:cubicBezTo>
                    <a:pt x="4890" y="17193"/>
                    <a:pt x="8645" y="13360"/>
                    <a:pt x="8645" y="8653"/>
                  </a:cubicBezTo>
                  <a:cubicBezTo>
                    <a:pt x="8645" y="3877"/>
                    <a:pt x="4777" y="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8" name="Google Shape;738;p33"/>
            <p:cNvSpPr/>
            <p:nvPr/>
          </p:nvSpPr>
          <p:spPr>
            <a:xfrm flipH="1">
              <a:off x="7674900" y="1298600"/>
              <a:ext cx="216125" cy="432450"/>
            </a:xfrm>
            <a:custGeom>
              <a:avLst/>
              <a:gdLst/>
              <a:ahLst/>
              <a:cxnLst/>
              <a:rect l="l" t="t" r="r" b="b"/>
              <a:pathLst>
                <a:path w="8645" h="17298" extrusionOk="0">
                  <a:moveTo>
                    <a:pt x="8418" y="0"/>
                  </a:moveTo>
                  <a:cubicBezTo>
                    <a:pt x="3755" y="105"/>
                    <a:pt x="1" y="3938"/>
                    <a:pt x="1" y="8645"/>
                  </a:cubicBezTo>
                  <a:cubicBezTo>
                    <a:pt x="1" y="13421"/>
                    <a:pt x="3877" y="17298"/>
                    <a:pt x="8645" y="17298"/>
                  </a:cubicBezTo>
                  <a:lnTo>
                    <a:pt x="864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739" name="Google Shape;739;p33"/>
          <p:cNvSpPr txBox="1"/>
          <p:nvPr>
            <p:ph type="title"/>
          </p:nvPr>
        </p:nvSpPr>
        <p:spPr>
          <a:xfrm>
            <a:off x="715010" y="652145"/>
            <a:ext cx="6397625" cy="57277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en-GB" sz="2800"/>
              <a:t>Peak Availability of Listings over Time </a:t>
            </a:r>
            <a:endParaRPr lang="en-US" altLang="en-GB" sz="2800"/>
          </a:p>
        </p:txBody>
      </p:sp>
      <p:sp>
        <p:nvSpPr>
          <p:cNvPr id="742" name="Google Shape;742;p33"/>
          <p:cNvSpPr/>
          <p:nvPr/>
        </p:nvSpPr>
        <p:spPr>
          <a:xfrm rot="5400000">
            <a:off x="-20337" y="0"/>
            <a:ext cx="735450" cy="735425"/>
          </a:xfrm>
          <a:custGeom>
            <a:avLst/>
            <a:gdLst/>
            <a:ahLst/>
            <a:cxnLst/>
            <a:rect l="l" t="t" r="r" b="b"/>
            <a:pathLst>
              <a:path w="29418" h="29417" extrusionOk="0">
                <a:moveTo>
                  <a:pt x="1" y="0"/>
                </a:moveTo>
                <a:lnTo>
                  <a:pt x="1" y="29417"/>
                </a:lnTo>
                <a:lnTo>
                  <a:pt x="29417" y="29417"/>
                </a:lnTo>
                <a:cubicBezTo>
                  <a:pt x="29417" y="13176"/>
                  <a:pt x="16241" y="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3" name="Google Shape;743;p33"/>
          <p:cNvSpPr/>
          <p:nvPr/>
        </p:nvSpPr>
        <p:spPr>
          <a:xfrm rot="5400000">
            <a:off x="-20325" y="-12"/>
            <a:ext cx="367625" cy="367625"/>
          </a:xfrm>
          <a:custGeom>
            <a:avLst/>
            <a:gdLst/>
            <a:ahLst/>
            <a:cxnLst/>
            <a:rect l="l" t="t" r="r" b="b"/>
            <a:pathLst>
              <a:path w="14705" h="14705" extrusionOk="0">
                <a:moveTo>
                  <a:pt x="1" y="1"/>
                </a:moveTo>
                <a:lnTo>
                  <a:pt x="1" y="14705"/>
                </a:lnTo>
                <a:lnTo>
                  <a:pt x="14704" y="14705"/>
                </a:lnTo>
                <a:cubicBezTo>
                  <a:pt x="14704" y="6584"/>
                  <a:pt x="8121" y="1"/>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2" name="Picture 1"/>
          <p:cNvPicPr>
            <a:picLocks noChangeAspect="1"/>
          </p:cNvPicPr>
          <p:nvPr/>
        </p:nvPicPr>
        <p:blipFill>
          <a:blip r:embed="rId1"/>
          <a:stretch>
            <a:fillRect/>
          </a:stretch>
        </p:blipFill>
        <p:spPr>
          <a:xfrm>
            <a:off x="3491865" y="2284095"/>
            <a:ext cx="3820795" cy="2574290"/>
          </a:xfrm>
          <a:prstGeom prst="rect">
            <a:avLst/>
          </a:prstGeom>
        </p:spPr>
      </p:pic>
      <p:sp>
        <p:nvSpPr>
          <p:cNvPr id="3" name="Google Shape;801;p38"/>
          <p:cNvSpPr txBox="1"/>
          <p:nvPr/>
        </p:nvSpPr>
        <p:spPr>
          <a:xfrm>
            <a:off x="539115" y="2355850"/>
            <a:ext cx="4059555" cy="625475"/>
          </a:xfrm>
          <a:prstGeom prst="rect">
            <a:avLst/>
          </a:prstGeom>
          <a:noFill/>
          <a:ln>
            <a:noFill/>
          </a:ln>
        </p:spPr>
        <p:txBody>
          <a:bodyPr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6000"/>
              <a:buFont typeface="Cabin"/>
              <a:buNone/>
              <a:defRPr sz="4500" b="0" i="0" u="none" strike="noStrike" cap="none">
                <a:solidFill>
                  <a:schemeClr val="dk1"/>
                </a:solidFill>
                <a:latin typeface="Cabin"/>
                <a:ea typeface="Cabin"/>
                <a:cs typeface="Cabin"/>
                <a:sym typeface="Cabin"/>
              </a:defRPr>
            </a:lvl1pPr>
            <a:lvl2pPr marR="0" lvl="1" algn="ctr" rtl="0">
              <a:lnSpc>
                <a:spcPct val="100000"/>
              </a:lnSpc>
              <a:spcBef>
                <a:spcPts val="0"/>
              </a:spcBef>
              <a:spcAft>
                <a:spcPts val="0"/>
              </a:spcAft>
              <a:buClr>
                <a:schemeClr val="lt1"/>
              </a:buClr>
              <a:buSzPts val="6000"/>
              <a:buFont typeface="Cabin"/>
              <a:buNone/>
              <a:defRPr sz="6000" b="0" i="0" u="none" strike="noStrike" cap="none">
                <a:solidFill>
                  <a:schemeClr val="lt1"/>
                </a:solidFill>
                <a:latin typeface="Cabin"/>
                <a:ea typeface="Cabin"/>
                <a:cs typeface="Cabin"/>
                <a:sym typeface="Cabin"/>
              </a:defRPr>
            </a:lvl2pPr>
            <a:lvl3pPr marR="0" lvl="2" algn="ctr" rtl="0">
              <a:lnSpc>
                <a:spcPct val="100000"/>
              </a:lnSpc>
              <a:spcBef>
                <a:spcPts val="0"/>
              </a:spcBef>
              <a:spcAft>
                <a:spcPts val="0"/>
              </a:spcAft>
              <a:buClr>
                <a:schemeClr val="lt1"/>
              </a:buClr>
              <a:buSzPts val="6000"/>
              <a:buFont typeface="Cabin"/>
              <a:buNone/>
              <a:defRPr sz="6000" b="0" i="0" u="none" strike="noStrike" cap="none">
                <a:solidFill>
                  <a:schemeClr val="lt1"/>
                </a:solidFill>
                <a:latin typeface="Cabin"/>
                <a:ea typeface="Cabin"/>
                <a:cs typeface="Cabin"/>
                <a:sym typeface="Cabin"/>
              </a:defRPr>
            </a:lvl3pPr>
            <a:lvl4pPr marR="0" lvl="3" algn="ctr" rtl="0">
              <a:lnSpc>
                <a:spcPct val="100000"/>
              </a:lnSpc>
              <a:spcBef>
                <a:spcPts val="0"/>
              </a:spcBef>
              <a:spcAft>
                <a:spcPts val="0"/>
              </a:spcAft>
              <a:buClr>
                <a:schemeClr val="lt1"/>
              </a:buClr>
              <a:buSzPts val="6000"/>
              <a:buFont typeface="Cabin"/>
              <a:buNone/>
              <a:defRPr sz="6000" b="0" i="0" u="none" strike="noStrike" cap="none">
                <a:solidFill>
                  <a:schemeClr val="lt1"/>
                </a:solidFill>
                <a:latin typeface="Cabin"/>
                <a:ea typeface="Cabin"/>
                <a:cs typeface="Cabin"/>
                <a:sym typeface="Cabin"/>
              </a:defRPr>
            </a:lvl4pPr>
            <a:lvl5pPr marR="0" lvl="4" algn="ctr" rtl="0">
              <a:lnSpc>
                <a:spcPct val="100000"/>
              </a:lnSpc>
              <a:spcBef>
                <a:spcPts val="0"/>
              </a:spcBef>
              <a:spcAft>
                <a:spcPts val="0"/>
              </a:spcAft>
              <a:buClr>
                <a:schemeClr val="lt1"/>
              </a:buClr>
              <a:buSzPts val="6000"/>
              <a:buFont typeface="Cabin"/>
              <a:buNone/>
              <a:defRPr sz="6000" b="0" i="0" u="none" strike="noStrike" cap="none">
                <a:solidFill>
                  <a:schemeClr val="lt1"/>
                </a:solidFill>
                <a:latin typeface="Cabin"/>
                <a:ea typeface="Cabin"/>
                <a:cs typeface="Cabin"/>
                <a:sym typeface="Cabin"/>
              </a:defRPr>
            </a:lvl5pPr>
            <a:lvl6pPr marR="0" lvl="5" algn="ctr" rtl="0">
              <a:lnSpc>
                <a:spcPct val="100000"/>
              </a:lnSpc>
              <a:spcBef>
                <a:spcPts val="0"/>
              </a:spcBef>
              <a:spcAft>
                <a:spcPts val="0"/>
              </a:spcAft>
              <a:buClr>
                <a:schemeClr val="lt1"/>
              </a:buClr>
              <a:buSzPts val="6000"/>
              <a:buFont typeface="Cabin"/>
              <a:buNone/>
              <a:defRPr sz="6000" b="0" i="0" u="none" strike="noStrike" cap="none">
                <a:solidFill>
                  <a:schemeClr val="lt1"/>
                </a:solidFill>
                <a:latin typeface="Cabin"/>
                <a:ea typeface="Cabin"/>
                <a:cs typeface="Cabin"/>
                <a:sym typeface="Cabin"/>
              </a:defRPr>
            </a:lvl6pPr>
            <a:lvl7pPr marR="0" lvl="6" algn="ctr" rtl="0">
              <a:lnSpc>
                <a:spcPct val="100000"/>
              </a:lnSpc>
              <a:spcBef>
                <a:spcPts val="0"/>
              </a:spcBef>
              <a:spcAft>
                <a:spcPts val="0"/>
              </a:spcAft>
              <a:buClr>
                <a:schemeClr val="lt1"/>
              </a:buClr>
              <a:buSzPts val="6000"/>
              <a:buFont typeface="Cabin"/>
              <a:buNone/>
              <a:defRPr sz="6000" b="0" i="0" u="none" strike="noStrike" cap="none">
                <a:solidFill>
                  <a:schemeClr val="lt1"/>
                </a:solidFill>
                <a:latin typeface="Cabin"/>
                <a:ea typeface="Cabin"/>
                <a:cs typeface="Cabin"/>
                <a:sym typeface="Cabin"/>
              </a:defRPr>
            </a:lvl7pPr>
            <a:lvl8pPr marR="0" lvl="7" algn="ctr" rtl="0">
              <a:lnSpc>
                <a:spcPct val="100000"/>
              </a:lnSpc>
              <a:spcBef>
                <a:spcPts val="0"/>
              </a:spcBef>
              <a:spcAft>
                <a:spcPts val="0"/>
              </a:spcAft>
              <a:buClr>
                <a:schemeClr val="lt1"/>
              </a:buClr>
              <a:buSzPts val="6000"/>
              <a:buFont typeface="Cabin"/>
              <a:buNone/>
              <a:defRPr sz="6000" b="0" i="0" u="none" strike="noStrike" cap="none">
                <a:solidFill>
                  <a:schemeClr val="lt1"/>
                </a:solidFill>
                <a:latin typeface="Cabin"/>
                <a:ea typeface="Cabin"/>
                <a:cs typeface="Cabin"/>
                <a:sym typeface="Cabin"/>
              </a:defRPr>
            </a:lvl8pPr>
            <a:lvl9pPr marR="0" lvl="8" algn="ctr" rtl="0">
              <a:lnSpc>
                <a:spcPct val="100000"/>
              </a:lnSpc>
              <a:spcBef>
                <a:spcPts val="0"/>
              </a:spcBef>
              <a:spcAft>
                <a:spcPts val="0"/>
              </a:spcAft>
              <a:buClr>
                <a:schemeClr val="lt1"/>
              </a:buClr>
              <a:buSzPts val="6000"/>
              <a:buFont typeface="Cabin"/>
              <a:buNone/>
              <a:defRPr sz="6000" b="0" i="0" u="none" strike="noStrike" cap="none">
                <a:solidFill>
                  <a:schemeClr val="lt1"/>
                </a:solidFill>
                <a:latin typeface="Cabin"/>
                <a:ea typeface="Cabin"/>
                <a:cs typeface="Cabin"/>
                <a:sym typeface="Cabin"/>
              </a:defRPr>
            </a:lvl9pPr>
          </a:lstStyle>
          <a:p>
            <a:pPr marL="0" lvl="0" indent="0" algn="ctr" rtl="0">
              <a:spcBef>
                <a:spcPts val="0"/>
              </a:spcBef>
              <a:spcAft>
                <a:spcPts val="0"/>
              </a:spcAft>
              <a:buNone/>
            </a:pPr>
            <a:r>
              <a:rPr lang="en-US" altLang="en-GB"/>
              <a:t>5th September, 2023</a:t>
            </a:r>
            <a:endParaRPr lang="en-US" altLang="en-GB"/>
          </a:p>
        </p:txBody>
      </p:sp>
    </p:spTree>
  </p:cSld>
  <p:clrMapOvr>
    <a:masterClrMapping/>
  </p:clrMapOvr>
  <mc:AlternateContent xmlns:mc="http://schemas.openxmlformats.org/markup-compatibility/2006">
    <mc:Choice xmlns:p14="http://schemas.microsoft.com/office/powerpoint/2010/main" Requires="p14">
      <p:transition spd="med" p14:dur="750">
        <p:wipe/>
      </p:transition>
    </mc:Choice>
    <mc:Fallback>
      <p:transition spd="med">
        <p:wip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711" name="Shape 711"/>
        <p:cNvGrpSpPr/>
        <p:nvPr/>
      </p:nvGrpSpPr>
      <p:grpSpPr>
        <a:xfrm>
          <a:off x="0" y="0"/>
          <a:ext cx="0" cy="0"/>
          <a:chOff x="0" y="0"/>
          <a:chExt cx="0" cy="0"/>
        </a:xfrm>
      </p:grpSpPr>
      <p:grpSp>
        <p:nvGrpSpPr>
          <p:cNvPr id="712" name="Google Shape;712;p33"/>
          <p:cNvGrpSpPr/>
          <p:nvPr/>
        </p:nvGrpSpPr>
        <p:grpSpPr>
          <a:xfrm>
            <a:off x="-2" y="0"/>
            <a:ext cx="9144002" cy="5238975"/>
            <a:chOff x="-2" y="0"/>
            <a:chExt cx="9144002" cy="5238975"/>
          </a:xfrm>
        </p:grpSpPr>
        <p:sp>
          <p:nvSpPr>
            <p:cNvPr id="713" name="Google Shape;713;p33"/>
            <p:cNvSpPr/>
            <p:nvPr/>
          </p:nvSpPr>
          <p:spPr>
            <a:xfrm flipH="1">
              <a:off x="-2" y="0"/>
              <a:ext cx="8409452" cy="43450"/>
            </a:xfrm>
            <a:custGeom>
              <a:avLst/>
              <a:gdLst/>
              <a:ahLst/>
              <a:cxnLst/>
              <a:rect l="l" t="t" r="r" b="b"/>
              <a:pathLst>
                <a:path w="88381" h="1738" extrusionOk="0">
                  <a:moveTo>
                    <a:pt x="0" y="0"/>
                  </a:moveTo>
                  <a:lnTo>
                    <a:pt x="0" y="1738"/>
                  </a:lnTo>
                  <a:lnTo>
                    <a:pt x="88381" y="1738"/>
                  </a:lnTo>
                  <a:lnTo>
                    <a:pt x="8838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4" name="Google Shape;714;p33"/>
            <p:cNvSpPr/>
            <p:nvPr/>
          </p:nvSpPr>
          <p:spPr>
            <a:xfrm flipH="1">
              <a:off x="-2" y="86425"/>
              <a:ext cx="8409452" cy="43475"/>
            </a:xfrm>
            <a:custGeom>
              <a:avLst/>
              <a:gdLst/>
              <a:ahLst/>
              <a:cxnLst/>
              <a:rect l="l" t="t" r="r" b="b"/>
              <a:pathLst>
                <a:path w="88381" h="1739" extrusionOk="0">
                  <a:moveTo>
                    <a:pt x="0" y="1"/>
                  </a:moveTo>
                  <a:lnTo>
                    <a:pt x="0" y="1738"/>
                  </a:lnTo>
                  <a:lnTo>
                    <a:pt x="88381" y="1738"/>
                  </a:lnTo>
                  <a:lnTo>
                    <a:pt x="8838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5" name="Google Shape;715;p33"/>
            <p:cNvSpPr/>
            <p:nvPr/>
          </p:nvSpPr>
          <p:spPr>
            <a:xfrm flipH="1">
              <a:off x="-2" y="173100"/>
              <a:ext cx="8409452" cy="43250"/>
            </a:xfrm>
            <a:custGeom>
              <a:avLst/>
              <a:gdLst/>
              <a:ahLst/>
              <a:cxnLst/>
              <a:rect l="l" t="t" r="r" b="b"/>
              <a:pathLst>
                <a:path w="88381" h="1730" extrusionOk="0">
                  <a:moveTo>
                    <a:pt x="0" y="0"/>
                  </a:moveTo>
                  <a:lnTo>
                    <a:pt x="0" y="1729"/>
                  </a:lnTo>
                  <a:lnTo>
                    <a:pt x="88381" y="1729"/>
                  </a:lnTo>
                  <a:lnTo>
                    <a:pt x="8838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6" name="Google Shape;716;p33"/>
            <p:cNvSpPr/>
            <p:nvPr/>
          </p:nvSpPr>
          <p:spPr>
            <a:xfrm flipH="1">
              <a:off x="-2" y="259525"/>
              <a:ext cx="8409452" cy="43250"/>
            </a:xfrm>
            <a:custGeom>
              <a:avLst/>
              <a:gdLst/>
              <a:ahLst/>
              <a:cxnLst/>
              <a:rect l="l" t="t" r="r" b="b"/>
              <a:pathLst>
                <a:path w="88381" h="1730" extrusionOk="0">
                  <a:moveTo>
                    <a:pt x="0" y="1"/>
                  </a:moveTo>
                  <a:lnTo>
                    <a:pt x="0" y="1730"/>
                  </a:lnTo>
                  <a:lnTo>
                    <a:pt x="88381" y="1730"/>
                  </a:lnTo>
                  <a:lnTo>
                    <a:pt x="8838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7" name="Google Shape;717;p33"/>
            <p:cNvSpPr/>
            <p:nvPr/>
          </p:nvSpPr>
          <p:spPr>
            <a:xfrm flipH="1">
              <a:off x="-2" y="345975"/>
              <a:ext cx="8409452" cy="43475"/>
            </a:xfrm>
            <a:custGeom>
              <a:avLst/>
              <a:gdLst/>
              <a:ahLst/>
              <a:cxnLst/>
              <a:rect l="l" t="t" r="r" b="b"/>
              <a:pathLst>
                <a:path w="88381" h="1739" extrusionOk="0">
                  <a:moveTo>
                    <a:pt x="0" y="1"/>
                  </a:moveTo>
                  <a:lnTo>
                    <a:pt x="0" y="1738"/>
                  </a:lnTo>
                  <a:lnTo>
                    <a:pt x="88381" y="1738"/>
                  </a:lnTo>
                  <a:lnTo>
                    <a:pt x="8838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8" name="Google Shape;718;p33"/>
            <p:cNvSpPr/>
            <p:nvPr/>
          </p:nvSpPr>
          <p:spPr>
            <a:xfrm flipH="1">
              <a:off x="-2" y="432425"/>
              <a:ext cx="8409452" cy="43450"/>
            </a:xfrm>
            <a:custGeom>
              <a:avLst/>
              <a:gdLst/>
              <a:ahLst/>
              <a:cxnLst/>
              <a:rect l="l" t="t" r="r" b="b"/>
              <a:pathLst>
                <a:path w="88381" h="1738" extrusionOk="0">
                  <a:moveTo>
                    <a:pt x="0" y="0"/>
                  </a:moveTo>
                  <a:lnTo>
                    <a:pt x="0" y="1738"/>
                  </a:lnTo>
                  <a:lnTo>
                    <a:pt x="88381" y="1738"/>
                  </a:lnTo>
                  <a:lnTo>
                    <a:pt x="8838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9" name="Google Shape;719;p33"/>
            <p:cNvSpPr/>
            <p:nvPr/>
          </p:nvSpPr>
          <p:spPr>
            <a:xfrm flipH="1">
              <a:off x="7674900" y="735400"/>
              <a:ext cx="43025" cy="4503575"/>
            </a:xfrm>
            <a:custGeom>
              <a:avLst/>
              <a:gdLst/>
              <a:ahLst/>
              <a:cxnLst/>
              <a:rect l="l" t="t" r="r" b="b"/>
              <a:pathLst>
                <a:path w="1721" h="180143" extrusionOk="0">
                  <a:moveTo>
                    <a:pt x="1" y="1"/>
                  </a:moveTo>
                  <a:lnTo>
                    <a:pt x="1" y="180143"/>
                  </a:lnTo>
                  <a:lnTo>
                    <a:pt x="1721" y="180143"/>
                  </a:lnTo>
                  <a:lnTo>
                    <a:pt x="172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0" name="Google Shape;720;p33"/>
            <p:cNvSpPr/>
            <p:nvPr/>
          </p:nvSpPr>
          <p:spPr>
            <a:xfrm flipH="1">
              <a:off x="7761325" y="735400"/>
              <a:ext cx="43250" cy="4503575"/>
            </a:xfrm>
            <a:custGeom>
              <a:avLst/>
              <a:gdLst/>
              <a:ahLst/>
              <a:cxnLst/>
              <a:rect l="l" t="t" r="r" b="b"/>
              <a:pathLst>
                <a:path w="1730" h="180143" extrusionOk="0">
                  <a:moveTo>
                    <a:pt x="0" y="1"/>
                  </a:moveTo>
                  <a:lnTo>
                    <a:pt x="0" y="180143"/>
                  </a:lnTo>
                  <a:lnTo>
                    <a:pt x="1729" y="180143"/>
                  </a:lnTo>
                  <a:lnTo>
                    <a:pt x="172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1" name="Google Shape;721;p33"/>
            <p:cNvSpPr/>
            <p:nvPr/>
          </p:nvSpPr>
          <p:spPr>
            <a:xfrm flipH="1">
              <a:off x="7847550" y="735400"/>
              <a:ext cx="43250" cy="4503575"/>
            </a:xfrm>
            <a:custGeom>
              <a:avLst/>
              <a:gdLst/>
              <a:ahLst/>
              <a:cxnLst/>
              <a:rect l="l" t="t" r="r" b="b"/>
              <a:pathLst>
                <a:path w="1730" h="180143" extrusionOk="0">
                  <a:moveTo>
                    <a:pt x="0" y="1"/>
                  </a:moveTo>
                  <a:lnTo>
                    <a:pt x="0" y="180143"/>
                  </a:lnTo>
                  <a:lnTo>
                    <a:pt x="1729" y="180143"/>
                  </a:lnTo>
                  <a:lnTo>
                    <a:pt x="172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2" name="Google Shape;722;p33"/>
            <p:cNvSpPr/>
            <p:nvPr/>
          </p:nvSpPr>
          <p:spPr>
            <a:xfrm flipH="1">
              <a:off x="7934000" y="735400"/>
              <a:ext cx="43250" cy="4503575"/>
            </a:xfrm>
            <a:custGeom>
              <a:avLst/>
              <a:gdLst/>
              <a:ahLst/>
              <a:cxnLst/>
              <a:rect l="l" t="t" r="r" b="b"/>
              <a:pathLst>
                <a:path w="1730" h="180143" extrusionOk="0">
                  <a:moveTo>
                    <a:pt x="1" y="1"/>
                  </a:moveTo>
                  <a:lnTo>
                    <a:pt x="1" y="180143"/>
                  </a:lnTo>
                  <a:lnTo>
                    <a:pt x="1729" y="180143"/>
                  </a:lnTo>
                  <a:lnTo>
                    <a:pt x="172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3" name="Google Shape;723;p33"/>
            <p:cNvSpPr/>
            <p:nvPr/>
          </p:nvSpPr>
          <p:spPr>
            <a:xfrm flipH="1">
              <a:off x="8020675" y="735400"/>
              <a:ext cx="43025" cy="4503575"/>
            </a:xfrm>
            <a:custGeom>
              <a:avLst/>
              <a:gdLst/>
              <a:ahLst/>
              <a:cxnLst/>
              <a:rect l="l" t="t" r="r" b="b"/>
              <a:pathLst>
                <a:path w="1721" h="180143" extrusionOk="0">
                  <a:moveTo>
                    <a:pt x="1" y="1"/>
                  </a:moveTo>
                  <a:lnTo>
                    <a:pt x="1" y="180143"/>
                  </a:lnTo>
                  <a:lnTo>
                    <a:pt x="1721" y="180143"/>
                  </a:lnTo>
                  <a:lnTo>
                    <a:pt x="172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4" name="Google Shape;724;p33"/>
            <p:cNvSpPr/>
            <p:nvPr/>
          </p:nvSpPr>
          <p:spPr>
            <a:xfrm flipH="1">
              <a:off x="8107100" y="735400"/>
              <a:ext cx="43025" cy="4503575"/>
            </a:xfrm>
            <a:custGeom>
              <a:avLst/>
              <a:gdLst/>
              <a:ahLst/>
              <a:cxnLst/>
              <a:rect l="l" t="t" r="r" b="b"/>
              <a:pathLst>
                <a:path w="1721" h="180143" extrusionOk="0">
                  <a:moveTo>
                    <a:pt x="0" y="1"/>
                  </a:moveTo>
                  <a:lnTo>
                    <a:pt x="0" y="180143"/>
                  </a:lnTo>
                  <a:lnTo>
                    <a:pt x="1720" y="180143"/>
                  </a:lnTo>
                  <a:lnTo>
                    <a:pt x="172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5" name="Google Shape;725;p33"/>
            <p:cNvSpPr/>
            <p:nvPr/>
          </p:nvSpPr>
          <p:spPr>
            <a:xfrm flipH="1">
              <a:off x="8193325" y="735400"/>
              <a:ext cx="43025" cy="4503575"/>
            </a:xfrm>
            <a:custGeom>
              <a:avLst/>
              <a:gdLst/>
              <a:ahLst/>
              <a:cxnLst/>
              <a:rect l="l" t="t" r="r" b="b"/>
              <a:pathLst>
                <a:path w="1721" h="180143" extrusionOk="0">
                  <a:moveTo>
                    <a:pt x="0" y="1"/>
                  </a:moveTo>
                  <a:lnTo>
                    <a:pt x="0" y="180143"/>
                  </a:lnTo>
                  <a:lnTo>
                    <a:pt x="1720" y="180143"/>
                  </a:lnTo>
                  <a:lnTo>
                    <a:pt x="172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6" name="Google Shape;726;p33"/>
            <p:cNvSpPr/>
            <p:nvPr/>
          </p:nvSpPr>
          <p:spPr>
            <a:xfrm flipH="1">
              <a:off x="8279775" y="735400"/>
              <a:ext cx="43250" cy="4503575"/>
            </a:xfrm>
            <a:custGeom>
              <a:avLst/>
              <a:gdLst/>
              <a:ahLst/>
              <a:cxnLst/>
              <a:rect l="l" t="t" r="r" b="b"/>
              <a:pathLst>
                <a:path w="1730" h="180143" extrusionOk="0">
                  <a:moveTo>
                    <a:pt x="1" y="1"/>
                  </a:moveTo>
                  <a:lnTo>
                    <a:pt x="1" y="180143"/>
                  </a:lnTo>
                  <a:lnTo>
                    <a:pt x="1730" y="180143"/>
                  </a:lnTo>
                  <a:lnTo>
                    <a:pt x="173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7" name="Google Shape;727;p33"/>
            <p:cNvSpPr/>
            <p:nvPr/>
          </p:nvSpPr>
          <p:spPr>
            <a:xfrm flipH="1">
              <a:off x="8366225" y="735400"/>
              <a:ext cx="43225" cy="4503575"/>
            </a:xfrm>
            <a:custGeom>
              <a:avLst/>
              <a:gdLst/>
              <a:ahLst/>
              <a:cxnLst/>
              <a:rect l="l" t="t" r="r" b="b"/>
              <a:pathLst>
                <a:path w="1729" h="180143" extrusionOk="0">
                  <a:moveTo>
                    <a:pt x="0" y="1"/>
                  </a:moveTo>
                  <a:lnTo>
                    <a:pt x="0" y="180143"/>
                  </a:lnTo>
                  <a:lnTo>
                    <a:pt x="1729" y="180143"/>
                  </a:lnTo>
                  <a:lnTo>
                    <a:pt x="172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8" name="Google Shape;728;p33"/>
            <p:cNvSpPr/>
            <p:nvPr/>
          </p:nvSpPr>
          <p:spPr>
            <a:xfrm flipH="1">
              <a:off x="7674900" y="0"/>
              <a:ext cx="1469100" cy="1470850"/>
            </a:xfrm>
            <a:custGeom>
              <a:avLst/>
              <a:gdLst/>
              <a:ahLst/>
              <a:cxnLst/>
              <a:rect l="l" t="t" r="r" b="b"/>
              <a:pathLst>
                <a:path w="58764" h="58834" extrusionOk="0">
                  <a:moveTo>
                    <a:pt x="29382" y="0"/>
                  </a:moveTo>
                  <a:cubicBezTo>
                    <a:pt x="13159" y="0"/>
                    <a:pt x="0" y="13167"/>
                    <a:pt x="0" y="29417"/>
                  </a:cubicBezTo>
                  <a:cubicBezTo>
                    <a:pt x="0" y="45658"/>
                    <a:pt x="13159" y="58834"/>
                    <a:pt x="29382" y="58834"/>
                  </a:cubicBezTo>
                  <a:cubicBezTo>
                    <a:pt x="45614" y="58834"/>
                    <a:pt x="58764" y="45658"/>
                    <a:pt x="58764" y="29417"/>
                  </a:cubicBezTo>
                  <a:cubicBezTo>
                    <a:pt x="58764" y="13167"/>
                    <a:pt x="45614" y="0"/>
                    <a:pt x="2938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9" name="Google Shape;729;p33"/>
            <p:cNvSpPr/>
            <p:nvPr/>
          </p:nvSpPr>
          <p:spPr>
            <a:xfrm flipH="1">
              <a:off x="8042050" y="367800"/>
              <a:ext cx="734575" cy="735025"/>
            </a:xfrm>
            <a:custGeom>
              <a:avLst/>
              <a:gdLst/>
              <a:ahLst/>
              <a:cxnLst/>
              <a:rect l="l" t="t" r="r" b="b"/>
              <a:pathLst>
                <a:path w="29383" h="29401" extrusionOk="0">
                  <a:moveTo>
                    <a:pt x="14687" y="1"/>
                  </a:moveTo>
                  <a:cubicBezTo>
                    <a:pt x="6575" y="1"/>
                    <a:pt x="1" y="6584"/>
                    <a:pt x="1" y="14705"/>
                  </a:cubicBezTo>
                  <a:cubicBezTo>
                    <a:pt x="1" y="22825"/>
                    <a:pt x="6575" y="29400"/>
                    <a:pt x="14687" y="29400"/>
                  </a:cubicBezTo>
                  <a:cubicBezTo>
                    <a:pt x="22799" y="29400"/>
                    <a:pt x="29382" y="22825"/>
                    <a:pt x="29382" y="14705"/>
                  </a:cubicBezTo>
                  <a:cubicBezTo>
                    <a:pt x="29382" y="6584"/>
                    <a:pt x="22799" y="1"/>
                    <a:pt x="146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0" name="Google Shape;730;p33"/>
            <p:cNvSpPr/>
            <p:nvPr/>
          </p:nvSpPr>
          <p:spPr>
            <a:xfrm flipH="1">
              <a:off x="8409425" y="1910025"/>
              <a:ext cx="296250" cy="593550"/>
            </a:xfrm>
            <a:custGeom>
              <a:avLst/>
              <a:gdLst/>
              <a:ahLst/>
              <a:cxnLst/>
              <a:rect l="l" t="t" r="r" b="b"/>
              <a:pathLst>
                <a:path w="11850" h="23742" extrusionOk="0">
                  <a:moveTo>
                    <a:pt x="11849" y="1"/>
                  </a:moveTo>
                  <a:cubicBezTo>
                    <a:pt x="5300" y="1"/>
                    <a:pt x="0" y="5318"/>
                    <a:pt x="0" y="11876"/>
                  </a:cubicBezTo>
                  <a:cubicBezTo>
                    <a:pt x="0" y="18428"/>
                    <a:pt x="5292" y="23742"/>
                    <a:pt x="11833" y="23742"/>
                  </a:cubicBezTo>
                  <a:cubicBezTo>
                    <a:pt x="11838" y="23742"/>
                    <a:pt x="11844" y="23742"/>
                    <a:pt x="11849" y="23742"/>
                  </a:cubicBezTo>
                  <a:lnTo>
                    <a:pt x="118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1" name="Google Shape;731;p33"/>
            <p:cNvSpPr/>
            <p:nvPr/>
          </p:nvSpPr>
          <p:spPr>
            <a:xfrm flipH="1">
              <a:off x="8409425" y="1471925"/>
              <a:ext cx="734575" cy="1470425"/>
            </a:xfrm>
            <a:custGeom>
              <a:avLst/>
              <a:gdLst/>
              <a:ahLst/>
              <a:cxnLst/>
              <a:rect l="l" t="t" r="r" b="b"/>
              <a:pathLst>
                <a:path w="29383" h="58817" extrusionOk="0">
                  <a:moveTo>
                    <a:pt x="29382" y="0"/>
                  </a:moveTo>
                  <a:cubicBezTo>
                    <a:pt x="13168" y="0"/>
                    <a:pt x="0" y="13159"/>
                    <a:pt x="0" y="29400"/>
                  </a:cubicBezTo>
                  <a:cubicBezTo>
                    <a:pt x="0" y="45640"/>
                    <a:pt x="13168" y="58816"/>
                    <a:pt x="29382" y="58816"/>
                  </a:cubicBezTo>
                  <a:lnTo>
                    <a:pt x="29382" y="48924"/>
                  </a:lnTo>
                  <a:cubicBezTo>
                    <a:pt x="18616" y="48924"/>
                    <a:pt x="9885" y="40183"/>
                    <a:pt x="9885" y="29408"/>
                  </a:cubicBezTo>
                  <a:cubicBezTo>
                    <a:pt x="9885" y="18634"/>
                    <a:pt x="18625" y="9884"/>
                    <a:pt x="29382" y="9884"/>
                  </a:cubicBezTo>
                  <a:lnTo>
                    <a:pt x="2938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2" name="Google Shape;732;p33"/>
            <p:cNvSpPr/>
            <p:nvPr/>
          </p:nvSpPr>
          <p:spPr>
            <a:xfrm flipH="1">
              <a:off x="8507875" y="3470625"/>
              <a:ext cx="396000" cy="367975"/>
            </a:xfrm>
            <a:custGeom>
              <a:avLst/>
              <a:gdLst/>
              <a:ahLst/>
              <a:cxnLst/>
              <a:rect l="l" t="t" r="r" b="b"/>
              <a:pathLst>
                <a:path w="15840" h="14719" extrusionOk="0">
                  <a:moveTo>
                    <a:pt x="7924" y="1"/>
                  </a:moveTo>
                  <a:cubicBezTo>
                    <a:pt x="7519" y="1"/>
                    <a:pt x="7109" y="34"/>
                    <a:pt x="6697" y="104"/>
                  </a:cubicBezTo>
                  <a:cubicBezTo>
                    <a:pt x="2698" y="785"/>
                    <a:pt x="0" y="4583"/>
                    <a:pt x="681" y="8591"/>
                  </a:cubicBezTo>
                  <a:cubicBezTo>
                    <a:pt x="1284" y="12178"/>
                    <a:pt x="4402" y="14718"/>
                    <a:pt x="7925" y="14718"/>
                  </a:cubicBezTo>
                  <a:cubicBezTo>
                    <a:pt x="8329" y="14718"/>
                    <a:pt x="8739" y="14685"/>
                    <a:pt x="9151" y="14616"/>
                  </a:cubicBezTo>
                  <a:cubicBezTo>
                    <a:pt x="13141" y="13935"/>
                    <a:pt x="15839" y="10136"/>
                    <a:pt x="15167" y="6129"/>
                  </a:cubicBezTo>
                  <a:cubicBezTo>
                    <a:pt x="14556" y="2534"/>
                    <a:pt x="11439" y="1"/>
                    <a:pt x="79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3" name="Google Shape;733;p33"/>
            <p:cNvSpPr/>
            <p:nvPr/>
          </p:nvSpPr>
          <p:spPr>
            <a:xfrm flipH="1">
              <a:off x="7674900" y="735400"/>
              <a:ext cx="734550" cy="735450"/>
            </a:xfrm>
            <a:custGeom>
              <a:avLst/>
              <a:gdLst/>
              <a:ahLst/>
              <a:cxnLst/>
              <a:rect l="l" t="t" r="r" b="b"/>
              <a:pathLst>
                <a:path w="29382" h="29418" extrusionOk="0">
                  <a:moveTo>
                    <a:pt x="0" y="1"/>
                  </a:moveTo>
                  <a:lnTo>
                    <a:pt x="0" y="29418"/>
                  </a:lnTo>
                  <a:cubicBezTo>
                    <a:pt x="16232" y="29400"/>
                    <a:pt x="29382" y="16242"/>
                    <a:pt x="293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4" name="Google Shape;734;p33"/>
            <p:cNvSpPr/>
            <p:nvPr/>
          </p:nvSpPr>
          <p:spPr>
            <a:xfrm flipH="1">
              <a:off x="8042050" y="735400"/>
              <a:ext cx="367400" cy="367625"/>
            </a:xfrm>
            <a:custGeom>
              <a:avLst/>
              <a:gdLst/>
              <a:ahLst/>
              <a:cxnLst/>
              <a:rect l="l" t="t" r="r" b="b"/>
              <a:pathLst>
                <a:path w="14696" h="14705" extrusionOk="0">
                  <a:moveTo>
                    <a:pt x="0" y="1"/>
                  </a:moveTo>
                  <a:lnTo>
                    <a:pt x="0" y="14705"/>
                  </a:lnTo>
                  <a:cubicBezTo>
                    <a:pt x="8120" y="14705"/>
                    <a:pt x="14695" y="8121"/>
                    <a:pt x="146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5" name="Google Shape;735;p33"/>
            <p:cNvSpPr/>
            <p:nvPr/>
          </p:nvSpPr>
          <p:spPr>
            <a:xfrm flipH="1">
              <a:off x="8409425" y="0"/>
              <a:ext cx="734575" cy="367625"/>
            </a:xfrm>
            <a:custGeom>
              <a:avLst/>
              <a:gdLst/>
              <a:ahLst/>
              <a:cxnLst/>
              <a:rect l="l" t="t" r="r" b="b"/>
              <a:pathLst>
                <a:path w="29383" h="14705" extrusionOk="0">
                  <a:moveTo>
                    <a:pt x="0" y="0"/>
                  </a:moveTo>
                  <a:cubicBezTo>
                    <a:pt x="0" y="8120"/>
                    <a:pt x="6584" y="14704"/>
                    <a:pt x="14696" y="14704"/>
                  </a:cubicBezTo>
                  <a:lnTo>
                    <a:pt x="29382" y="14704"/>
                  </a:lnTo>
                  <a:cubicBezTo>
                    <a:pt x="29382" y="6584"/>
                    <a:pt x="22816" y="0"/>
                    <a:pt x="146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6" name="Google Shape;736;p33"/>
            <p:cNvSpPr/>
            <p:nvPr/>
          </p:nvSpPr>
          <p:spPr>
            <a:xfrm flipH="1">
              <a:off x="8409425" y="367800"/>
              <a:ext cx="734575" cy="367625"/>
            </a:xfrm>
            <a:custGeom>
              <a:avLst/>
              <a:gdLst/>
              <a:ahLst/>
              <a:cxnLst/>
              <a:rect l="l" t="t" r="r" b="b"/>
              <a:pathLst>
                <a:path w="29383" h="14705" extrusionOk="0">
                  <a:moveTo>
                    <a:pt x="14712" y="1"/>
                  </a:moveTo>
                  <a:cubicBezTo>
                    <a:pt x="14706" y="1"/>
                    <a:pt x="14701" y="1"/>
                    <a:pt x="14696" y="1"/>
                  </a:cubicBezTo>
                  <a:lnTo>
                    <a:pt x="0" y="1"/>
                  </a:lnTo>
                  <a:cubicBezTo>
                    <a:pt x="0" y="8121"/>
                    <a:pt x="6584" y="14705"/>
                    <a:pt x="14696" y="14705"/>
                  </a:cubicBezTo>
                  <a:lnTo>
                    <a:pt x="29382" y="14705"/>
                  </a:lnTo>
                  <a:cubicBezTo>
                    <a:pt x="29382" y="6581"/>
                    <a:pt x="22825" y="1"/>
                    <a:pt x="147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7" name="Google Shape;737;p33"/>
            <p:cNvSpPr/>
            <p:nvPr/>
          </p:nvSpPr>
          <p:spPr>
            <a:xfrm flipH="1">
              <a:off x="7458800" y="1298600"/>
              <a:ext cx="216125" cy="432450"/>
            </a:xfrm>
            <a:custGeom>
              <a:avLst/>
              <a:gdLst/>
              <a:ahLst/>
              <a:cxnLst/>
              <a:rect l="l" t="t" r="r" b="b"/>
              <a:pathLst>
                <a:path w="8645" h="17298" extrusionOk="0">
                  <a:moveTo>
                    <a:pt x="1" y="0"/>
                  </a:moveTo>
                  <a:lnTo>
                    <a:pt x="1" y="17298"/>
                  </a:lnTo>
                  <a:lnTo>
                    <a:pt x="236" y="17298"/>
                  </a:lnTo>
                  <a:cubicBezTo>
                    <a:pt x="4890" y="17193"/>
                    <a:pt x="8645" y="13360"/>
                    <a:pt x="8645" y="8653"/>
                  </a:cubicBezTo>
                  <a:cubicBezTo>
                    <a:pt x="8645" y="3877"/>
                    <a:pt x="4777" y="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8" name="Google Shape;738;p33"/>
            <p:cNvSpPr/>
            <p:nvPr/>
          </p:nvSpPr>
          <p:spPr>
            <a:xfrm flipH="1">
              <a:off x="7674900" y="1298600"/>
              <a:ext cx="216125" cy="432450"/>
            </a:xfrm>
            <a:custGeom>
              <a:avLst/>
              <a:gdLst/>
              <a:ahLst/>
              <a:cxnLst/>
              <a:rect l="l" t="t" r="r" b="b"/>
              <a:pathLst>
                <a:path w="8645" h="17298" extrusionOk="0">
                  <a:moveTo>
                    <a:pt x="8418" y="0"/>
                  </a:moveTo>
                  <a:cubicBezTo>
                    <a:pt x="3755" y="105"/>
                    <a:pt x="1" y="3938"/>
                    <a:pt x="1" y="8645"/>
                  </a:cubicBezTo>
                  <a:cubicBezTo>
                    <a:pt x="1" y="13421"/>
                    <a:pt x="3877" y="17298"/>
                    <a:pt x="8645" y="17298"/>
                  </a:cubicBezTo>
                  <a:lnTo>
                    <a:pt x="864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739" name="Google Shape;739;p33"/>
          <p:cNvSpPr txBox="1"/>
          <p:nvPr>
            <p:ph type="title"/>
          </p:nvPr>
        </p:nvSpPr>
        <p:spPr>
          <a:xfrm>
            <a:off x="715010" y="652145"/>
            <a:ext cx="6397625" cy="57277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en-GB" sz="2800"/>
              <a:t>Pricing Trends Highest Accomodation</a:t>
            </a:r>
            <a:endParaRPr lang="en-US" altLang="en-GB" sz="2800"/>
          </a:p>
        </p:txBody>
      </p:sp>
      <p:sp>
        <p:nvSpPr>
          <p:cNvPr id="742" name="Google Shape;742;p33"/>
          <p:cNvSpPr/>
          <p:nvPr/>
        </p:nvSpPr>
        <p:spPr>
          <a:xfrm rot="5400000">
            <a:off x="-20337" y="0"/>
            <a:ext cx="735450" cy="735425"/>
          </a:xfrm>
          <a:custGeom>
            <a:avLst/>
            <a:gdLst/>
            <a:ahLst/>
            <a:cxnLst/>
            <a:rect l="l" t="t" r="r" b="b"/>
            <a:pathLst>
              <a:path w="29418" h="29417" extrusionOk="0">
                <a:moveTo>
                  <a:pt x="1" y="0"/>
                </a:moveTo>
                <a:lnTo>
                  <a:pt x="1" y="29417"/>
                </a:lnTo>
                <a:lnTo>
                  <a:pt x="29417" y="29417"/>
                </a:lnTo>
                <a:cubicBezTo>
                  <a:pt x="29417" y="13176"/>
                  <a:pt x="16241" y="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3" name="Google Shape;743;p33"/>
          <p:cNvSpPr/>
          <p:nvPr/>
        </p:nvSpPr>
        <p:spPr>
          <a:xfrm rot="5400000">
            <a:off x="-20325" y="-12"/>
            <a:ext cx="367625" cy="367625"/>
          </a:xfrm>
          <a:custGeom>
            <a:avLst/>
            <a:gdLst/>
            <a:ahLst/>
            <a:cxnLst/>
            <a:rect l="l" t="t" r="r" b="b"/>
            <a:pathLst>
              <a:path w="14705" h="14705" extrusionOk="0">
                <a:moveTo>
                  <a:pt x="1" y="1"/>
                </a:moveTo>
                <a:lnTo>
                  <a:pt x="1" y="14705"/>
                </a:lnTo>
                <a:lnTo>
                  <a:pt x="14704" y="14705"/>
                </a:lnTo>
                <a:cubicBezTo>
                  <a:pt x="14704" y="6584"/>
                  <a:pt x="8121" y="1"/>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3" name="Picture 2"/>
          <p:cNvPicPr>
            <a:picLocks noChangeAspect="1"/>
          </p:cNvPicPr>
          <p:nvPr/>
        </p:nvPicPr>
        <p:blipFill>
          <a:blip r:embed="rId1"/>
          <a:stretch>
            <a:fillRect/>
          </a:stretch>
        </p:blipFill>
        <p:spPr>
          <a:xfrm>
            <a:off x="539115" y="1224915"/>
            <a:ext cx="6875780" cy="382968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50">
        <p:wipe/>
      </p:transition>
    </mc:Choice>
    <mc:Fallback>
      <p:transition spd="med">
        <p:wip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651" name="Shape 651"/>
        <p:cNvGrpSpPr/>
        <p:nvPr/>
      </p:nvGrpSpPr>
      <p:grpSpPr>
        <a:xfrm>
          <a:off x="0" y="0"/>
          <a:ext cx="0" cy="0"/>
          <a:chOff x="0" y="0"/>
          <a:chExt cx="0" cy="0"/>
        </a:xfrm>
      </p:grpSpPr>
      <p:sp>
        <p:nvSpPr>
          <p:cNvPr id="652" name="Google Shape;652;p32"/>
          <p:cNvSpPr/>
          <p:nvPr/>
        </p:nvSpPr>
        <p:spPr>
          <a:xfrm>
            <a:off x="5930550" y="807600"/>
            <a:ext cx="1139700" cy="11397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3" name="Google Shape;653;p32"/>
          <p:cNvSpPr txBox="1"/>
          <p:nvPr>
            <p:ph type="title"/>
          </p:nvPr>
        </p:nvSpPr>
        <p:spPr>
          <a:xfrm>
            <a:off x="4572000" y="2113875"/>
            <a:ext cx="3856800" cy="1776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ltLang="en-GB"/>
              <a:t>Host Performance</a:t>
            </a:r>
            <a:endParaRPr lang="en-US" altLang="en-GB"/>
          </a:p>
        </p:txBody>
      </p:sp>
      <p:sp>
        <p:nvSpPr>
          <p:cNvPr id="654" name="Google Shape;654;p32"/>
          <p:cNvSpPr txBox="1"/>
          <p:nvPr>
            <p:ph type="title" idx="2"/>
          </p:nvPr>
        </p:nvSpPr>
        <p:spPr>
          <a:xfrm>
            <a:off x="5941650" y="956550"/>
            <a:ext cx="11175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ltLang="en-GB">
                <a:solidFill>
                  <a:schemeClr val="bg1"/>
                </a:solidFill>
              </a:rPr>
              <a:t>03</a:t>
            </a:r>
            <a:endParaRPr lang="en-US" altLang="en-GB">
              <a:solidFill>
                <a:schemeClr val="bg1"/>
              </a:solidFill>
            </a:endParaRPr>
          </a:p>
        </p:txBody>
      </p:sp>
      <p:grpSp>
        <p:nvGrpSpPr>
          <p:cNvPr id="655" name="Google Shape;655;p32"/>
          <p:cNvGrpSpPr/>
          <p:nvPr/>
        </p:nvGrpSpPr>
        <p:grpSpPr>
          <a:xfrm flipH="1">
            <a:off x="8" y="-8"/>
            <a:ext cx="8692919" cy="5143520"/>
            <a:chOff x="590532" y="846675"/>
            <a:chExt cx="6791343" cy="4018375"/>
          </a:xfrm>
        </p:grpSpPr>
        <p:sp>
          <p:nvSpPr>
            <p:cNvPr id="656" name="Google Shape;656;p32"/>
            <p:cNvSpPr/>
            <p:nvPr/>
          </p:nvSpPr>
          <p:spPr>
            <a:xfrm>
              <a:off x="4368100" y="2353700"/>
              <a:ext cx="2010100" cy="1004600"/>
            </a:xfrm>
            <a:custGeom>
              <a:avLst/>
              <a:gdLst/>
              <a:ahLst/>
              <a:cxnLst/>
              <a:rect l="l" t="t" r="r" b="b"/>
              <a:pathLst>
                <a:path w="80404" h="40184" extrusionOk="0">
                  <a:moveTo>
                    <a:pt x="0" y="0"/>
                  </a:moveTo>
                  <a:lnTo>
                    <a:pt x="0" y="40184"/>
                  </a:lnTo>
                  <a:lnTo>
                    <a:pt x="80403" y="40184"/>
                  </a:lnTo>
                  <a:lnTo>
                    <a:pt x="8040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7" name="Google Shape;657;p32"/>
            <p:cNvSpPr/>
            <p:nvPr/>
          </p:nvSpPr>
          <p:spPr>
            <a:xfrm>
              <a:off x="5512575" y="2353700"/>
              <a:ext cx="44675" cy="1004600"/>
            </a:xfrm>
            <a:custGeom>
              <a:avLst/>
              <a:gdLst/>
              <a:ahLst/>
              <a:cxnLst/>
              <a:rect l="l" t="t" r="r" b="b"/>
              <a:pathLst>
                <a:path w="1787" h="40184" extrusionOk="0">
                  <a:moveTo>
                    <a:pt x="1" y="0"/>
                  </a:moveTo>
                  <a:lnTo>
                    <a:pt x="1" y="40184"/>
                  </a:lnTo>
                  <a:lnTo>
                    <a:pt x="1787" y="40184"/>
                  </a:lnTo>
                  <a:lnTo>
                    <a:pt x="178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8" name="Google Shape;658;p32"/>
            <p:cNvSpPr/>
            <p:nvPr/>
          </p:nvSpPr>
          <p:spPr>
            <a:xfrm>
              <a:off x="5601875" y="2353700"/>
              <a:ext cx="44675" cy="1004600"/>
            </a:xfrm>
            <a:custGeom>
              <a:avLst/>
              <a:gdLst/>
              <a:ahLst/>
              <a:cxnLst/>
              <a:rect l="l" t="t" r="r" b="b"/>
              <a:pathLst>
                <a:path w="1787" h="40184" extrusionOk="0">
                  <a:moveTo>
                    <a:pt x="1" y="0"/>
                  </a:moveTo>
                  <a:lnTo>
                    <a:pt x="1" y="40184"/>
                  </a:lnTo>
                  <a:lnTo>
                    <a:pt x="1787" y="40184"/>
                  </a:lnTo>
                  <a:lnTo>
                    <a:pt x="178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9" name="Google Shape;659;p32"/>
            <p:cNvSpPr/>
            <p:nvPr/>
          </p:nvSpPr>
          <p:spPr>
            <a:xfrm>
              <a:off x="5691175" y="2353700"/>
              <a:ext cx="44675" cy="1004600"/>
            </a:xfrm>
            <a:custGeom>
              <a:avLst/>
              <a:gdLst/>
              <a:ahLst/>
              <a:cxnLst/>
              <a:rect l="l" t="t" r="r" b="b"/>
              <a:pathLst>
                <a:path w="1787" h="40184" extrusionOk="0">
                  <a:moveTo>
                    <a:pt x="1" y="0"/>
                  </a:moveTo>
                  <a:lnTo>
                    <a:pt x="1" y="40184"/>
                  </a:lnTo>
                  <a:lnTo>
                    <a:pt x="1786" y="40184"/>
                  </a:lnTo>
                  <a:lnTo>
                    <a:pt x="178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0" name="Google Shape;660;p32"/>
            <p:cNvSpPr/>
            <p:nvPr/>
          </p:nvSpPr>
          <p:spPr>
            <a:xfrm>
              <a:off x="5780775" y="2353700"/>
              <a:ext cx="44675" cy="1004600"/>
            </a:xfrm>
            <a:custGeom>
              <a:avLst/>
              <a:gdLst/>
              <a:ahLst/>
              <a:cxnLst/>
              <a:rect l="l" t="t" r="r" b="b"/>
              <a:pathLst>
                <a:path w="1787" h="40184" extrusionOk="0">
                  <a:moveTo>
                    <a:pt x="0" y="0"/>
                  </a:moveTo>
                  <a:lnTo>
                    <a:pt x="0" y="40184"/>
                  </a:lnTo>
                  <a:lnTo>
                    <a:pt x="1786" y="40184"/>
                  </a:lnTo>
                  <a:lnTo>
                    <a:pt x="178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1" name="Google Shape;661;p32"/>
            <p:cNvSpPr/>
            <p:nvPr/>
          </p:nvSpPr>
          <p:spPr>
            <a:xfrm>
              <a:off x="5870075" y="2353700"/>
              <a:ext cx="44675" cy="1004600"/>
            </a:xfrm>
            <a:custGeom>
              <a:avLst/>
              <a:gdLst/>
              <a:ahLst/>
              <a:cxnLst/>
              <a:rect l="l" t="t" r="r" b="b"/>
              <a:pathLst>
                <a:path w="1787" h="40184" extrusionOk="0">
                  <a:moveTo>
                    <a:pt x="0" y="0"/>
                  </a:moveTo>
                  <a:lnTo>
                    <a:pt x="0" y="40184"/>
                  </a:lnTo>
                  <a:lnTo>
                    <a:pt x="1786" y="40184"/>
                  </a:lnTo>
                  <a:lnTo>
                    <a:pt x="178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2" name="Google Shape;662;p32"/>
            <p:cNvSpPr/>
            <p:nvPr/>
          </p:nvSpPr>
          <p:spPr>
            <a:xfrm>
              <a:off x="4948225" y="1581875"/>
              <a:ext cx="612300" cy="612600"/>
            </a:xfrm>
            <a:custGeom>
              <a:avLst/>
              <a:gdLst/>
              <a:ahLst/>
              <a:cxnLst/>
              <a:rect l="l" t="t" r="r" b="b"/>
              <a:pathLst>
                <a:path w="24492" h="24504" extrusionOk="0">
                  <a:moveTo>
                    <a:pt x="12252" y="4120"/>
                  </a:moveTo>
                  <a:cubicBezTo>
                    <a:pt x="16741" y="4120"/>
                    <a:pt x="20372" y="7751"/>
                    <a:pt x="20372" y="12252"/>
                  </a:cubicBezTo>
                  <a:cubicBezTo>
                    <a:pt x="20372" y="16741"/>
                    <a:pt x="16729" y="20372"/>
                    <a:pt x="12252" y="20372"/>
                  </a:cubicBezTo>
                  <a:cubicBezTo>
                    <a:pt x="7751" y="20372"/>
                    <a:pt x="4120" y="16741"/>
                    <a:pt x="4120" y="12252"/>
                  </a:cubicBezTo>
                  <a:cubicBezTo>
                    <a:pt x="4132" y="7775"/>
                    <a:pt x="7763" y="4120"/>
                    <a:pt x="12252" y="4120"/>
                  </a:cubicBezTo>
                  <a:close/>
                  <a:moveTo>
                    <a:pt x="12252" y="0"/>
                  </a:moveTo>
                  <a:cubicBezTo>
                    <a:pt x="5489" y="0"/>
                    <a:pt x="1" y="5477"/>
                    <a:pt x="1" y="12252"/>
                  </a:cubicBezTo>
                  <a:cubicBezTo>
                    <a:pt x="12" y="19003"/>
                    <a:pt x="5489" y="24503"/>
                    <a:pt x="12252" y="24503"/>
                  </a:cubicBezTo>
                  <a:cubicBezTo>
                    <a:pt x="19003" y="24503"/>
                    <a:pt x="24492" y="19015"/>
                    <a:pt x="24492" y="12252"/>
                  </a:cubicBezTo>
                  <a:cubicBezTo>
                    <a:pt x="24492" y="5489"/>
                    <a:pt x="19015" y="0"/>
                    <a:pt x="122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3" name="Google Shape;663;p32"/>
            <p:cNvSpPr/>
            <p:nvPr/>
          </p:nvSpPr>
          <p:spPr>
            <a:xfrm>
              <a:off x="5105100" y="1738725"/>
              <a:ext cx="298575" cy="298575"/>
            </a:xfrm>
            <a:custGeom>
              <a:avLst/>
              <a:gdLst/>
              <a:ahLst/>
              <a:cxnLst/>
              <a:rect l="l" t="t" r="r" b="b"/>
              <a:pathLst>
                <a:path w="11943" h="11943" extrusionOk="0">
                  <a:moveTo>
                    <a:pt x="5965" y="1"/>
                  </a:moveTo>
                  <a:cubicBezTo>
                    <a:pt x="2679" y="1"/>
                    <a:pt x="0" y="2680"/>
                    <a:pt x="0" y="5978"/>
                  </a:cubicBezTo>
                  <a:cubicBezTo>
                    <a:pt x="0" y="9276"/>
                    <a:pt x="2679" y="11943"/>
                    <a:pt x="5965" y="11943"/>
                  </a:cubicBezTo>
                  <a:cubicBezTo>
                    <a:pt x="9263" y="11943"/>
                    <a:pt x="11942" y="9276"/>
                    <a:pt x="11942" y="5978"/>
                  </a:cubicBezTo>
                  <a:cubicBezTo>
                    <a:pt x="11942" y="2680"/>
                    <a:pt x="9263" y="1"/>
                    <a:pt x="596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4" name="Google Shape;664;p32"/>
            <p:cNvSpPr/>
            <p:nvPr/>
          </p:nvSpPr>
          <p:spPr>
            <a:xfrm>
              <a:off x="4002875" y="2006325"/>
              <a:ext cx="867975" cy="347400"/>
            </a:xfrm>
            <a:custGeom>
              <a:avLst/>
              <a:gdLst/>
              <a:ahLst/>
              <a:cxnLst/>
              <a:rect l="l" t="t" r="r" b="b"/>
              <a:pathLst>
                <a:path w="34719" h="13896" extrusionOk="0">
                  <a:moveTo>
                    <a:pt x="6942" y="1"/>
                  </a:moveTo>
                  <a:cubicBezTo>
                    <a:pt x="3108" y="1"/>
                    <a:pt x="0" y="3120"/>
                    <a:pt x="12" y="6954"/>
                  </a:cubicBezTo>
                  <a:cubicBezTo>
                    <a:pt x="12" y="10776"/>
                    <a:pt x="3108" y="13895"/>
                    <a:pt x="6942" y="13895"/>
                  </a:cubicBezTo>
                  <a:lnTo>
                    <a:pt x="34719" y="13895"/>
                  </a:lnTo>
                  <a:cubicBezTo>
                    <a:pt x="34719" y="13895"/>
                    <a:pt x="22277" y="1"/>
                    <a:pt x="694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5" name="Google Shape;665;p32"/>
            <p:cNvSpPr/>
            <p:nvPr/>
          </p:nvSpPr>
          <p:spPr>
            <a:xfrm>
              <a:off x="4368100" y="2855850"/>
              <a:ext cx="59250" cy="2009200"/>
            </a:xfrm>
            <a:custGeom>
              <a:avLst/>
              <a:gdLst/>
              <a:ahLst/>
              <a:cxnLst/>
              <a:rect l="l" t="t" r="r" b="b"/>
              <a:pathLst>
                <a:path w="2370" h="80368" extrusionOk="0">
                  <a:moveTo>
                    <a:pt x="0" y="0"/>
                  </a:moveTo>
                  <a:lnTo>
                    <a:pt x="0" y="80367"/>
                  </a:lnTo>
                  <a:lnTo>
                    <a:pt x="2370" y="80367"/>
                  </a:lnTo>
                  <a:lnTo>
                    <a:pt x="237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6" name="Google Shape;666;p32"/>
            <p:cNvSpPr/>
            <p:nvPr/>
          </p:nvSpPr>
          <p:spPr>
            <a:xfrm>
              <a:off x="4486550" y="2855850"/>
              <a:ext cx="58975" cy="2009200"/>
            </a:xfrm>
            <a:custGeom>
              <a:avLst/>
              <a:gdLst/>
              <a:ahLst/>
              <a:cxnLst/>
              <a:rect l="l" t="t" r="r" b="b"/>
              <a:pathLst>
                <a:path w="2359" h="80368" extrusionOk="0">
                  <a:moveTo>
                    <a:pt x="1" y="0"/>
                  </a:moveTo>
                  <a:lnTo>
                    <a:pt x="1" y="80367"/>
                  </a:lnTo>
                  <a:lnTo>
                    <a:pt x="2358" y="80367"/>
                  </a:lnTo>
                  <a:lnTo>
                    <a:pt x="235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7" name="Google Shape;667;p32"/>
            <p:cNvSpPr/>
            <p:nvPr/>
          </p:nvSpPr>
          <p:spPr>
            <a:xfrm>
              <a:off x="4604425" y="2855850"/>
              <a:ext cx="58975" cy="2009200"/>
            </a:xfrm>
            <a:custGeom>
              <a:avLst/>
              <a:gdLst/>
              <a:ahLst/>
              <a:cxnLst/>
              <a:rect l="l" t="t" r="r" b="b"/>
              <a:pathLst>
                <a:path w="2359" h="80368" extrusionOk="0">
                  <a:moveTo>
                    <a:pt x="1" y="0"/>
                  </a:moveTo>
                  <a:lnTo>
                    <a:pt x="1" y="80367"/>
                  </a:lnTo>
                  <a:lnTo>
                    <a:pt x="2358" y="80367"/>
                  </a:lnTo>
                  <a:lnTo>
                    <a:pt x="235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8" name="Google Shape;668;p32"/>
            <p:cNvSpPr/>
            <p:nvPr/>
          </p:nvSpPr>
          <p:spPr>
            <a:xfrm>
              <a:off x="4722600" y="2855850"/>
              <a:ext cx="59250" cy="2009200"/>
            </a:xfrm>
            <a:custGeom>
              <a:avLst/>
              <a:gdLst/>
              <a:ahLst/>
              <a:cxnLst/>
              <a:rect l="l" t="t" r="r" b="b"/>
              <a:pathLst>
                <a:path w="2370" h="80368" extrusionOk="0">
                  <a:moveTo>
                    <a:pt x="1" y="0"/>
                  </a:moveTo>
                  <a:lnTo>
                    <a:pt x="1" y="80367"/>
                  </a:lnTo>
                  <a:lnTo>
                    <a:pt x="2370" y="80367"/>
                  </a:lnTo>
                  <a:lnTo>
                    <a:pt x="237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9" name="Google Shape;669;p32"/>
            <p:cNvSpPr/>
            <p:nvPr/>
          </p:nvSpPr>
          <p:spPr>
            <a:xfrm>
              <a:off x="4841075" y="2855850"/>
              <a:ext cx="58950" cy="2009200"/>
            </a:xfrm>
            <a:custGeom>
              <a:avLst/>
              <a:gdLst/>
              <a:ahLst/>
              <a:cxnLst/>
              <a:rect l="l" t="t" r="r" b="b"/>
              <a:pathLst>
                <a:path w="2358" h="80368" extrusionOk="0">
                  <a:moveTo>
                    <a:pt x="0" y="0"/>
                  </a:moveTo>
                  <a:lnTo>
                    <a:pt x="0" y="80367"/>
                  </a:lnTo>
                  <a:lnTo>
                    <a:pt x="2358" y="80367"/>
                  </a:lnTo>
                  <a:lnTo>
                    <a:pt x="235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0" name="Google Shape;670;p32"/>
            <p:cNvSpPr/>
            <p:nvPr/>
          </p:nvSpPr>
          <p:spPr>
            <a:xfrm>
              <a:off x="4958950" y="2855850"/>
              <a:ext cx="59250" cy="2009200"/>
            </a:xfrm>
            <a:custGeom>
              <a:avLst/>
              <a:gdLst/>
              <a:ahLst/>
              <a:cxnLst/>
              <a:rect l="l" t="t" r="r" b="b"/>
              <a:pathLst>
                <a:path w="2370" h="80368" extrusionOk="0">
                  <a:moveTo>
                    <a:pt x="0" y="0"/>
                  </a:moveTo>
                  <a:lnTo>
                    <a:pt x="0" y="80367"/>
                  </a:lnTo>
                  <a:lnTo>
                    <a:pt x="2369" y="80367"/>
                  </a:lnTo>
                  <a:lnTo>
                    <a:pt x="236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1" name="Google Shape;671;p32"/>
            <p:cNvSpPr/>
            <p:nvPr/>
          </p:nvSpPr>
          <p:spPr>
            <a:xfrm>
              <a:off x="5077100" y="2855850"/>
              <a:ext cx="59275" cy="2009200"/>
            </a:xfrm>
            <a:custGeom>
              <a:avLst/>
              <a:gdLst/>
              <a:ahLst/>
              <a:cxnLst/>
              <a:rect l="l" t="t" r="r" b="b"/>
              <a:pathLst>
                <a:path w="2371" h="80368" extrusionOk="0">
                  <a:moveTo>
                    <a:pt x="1" y="0"/>
                  </a:moveTo>
                  <a:lnTo>
                    <a:pt x="1" y="80367"/>
                  </a:lnTo>
                  <a:lnTo>
                    <a:pt x="2370" y="80367"/>
                  </a:lnTo>
                  <a:lnTo>
                    <a:pt x="237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2" name="Google Shape;672;p32"/>
            <p:cNvSpPr/>
            <p:nvPr/>
          </p:nvSpPr>
          <p:spPr>
            <a:xfrm>
              <a:off x="5195575" y="2855850"/>
              <a:ext cx="59250" cy="2009200"/>
            </a:xfrm>
            <a:custGeom>
              <a:avLst/>
              <a:gdLst/>
              <a:ahLst/>
              <a:cxnLst/>
              <a:rect l="l" t="t" r="r" b="b"/>
              <a:pathLst>
                <a:path w="2370" h="80368" extrusionOk="0">
                  <a:moveTo>
                    <a:pt x="1" y="0"/>
                  </a:moveTo>
                  <a:lnTo>
                    <a:pt x="1" y="80367"/>
                  </a:lnTo>
                  <a:lnTo>
                    <a:pt x="2370" y="80367"/>
                  </a:lnTo>
                  <a:lnTo>
                    <a:pt x="237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3" name="Google Shape;673;p32"/>
            <p:cNvSpPr/>
            <p:nvPr/>
          </p:nvSpPr>
          <p:spPr>
            <a:xfrm>
              <a:off x="5313450" y="2855850"/>
              <a:ext cx="59250" cy="2009200"/>
            </a:xfrm>
            <a:custGeom>
              <a:avLst/>
              <a:gdLst/>
              <a:ahLst/>
              <a:cxnLst/>
              <a:rect l="l" t="t" r="r" b="b"/>
              <a:pathLst>
                <a:path w="2370" h="80368" extrusionOk="0">
                  <a:moveTo>
                    <a:pt x="0" y="0"/>
                  </a:moveTo>
                  <a:lnTo>
                    <a:pt x="0" y="80367"/>
                  </a:lnTo>
                  <a:lnTo>
                    <a:pt x="2370" y="80367"/>
                  </a:lnTo>
                  <a:lnTo>
                    <a:pt x="237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4" name="Google Shape;674;p32"/>
            <p:cNvSpPr/>
            <p:nvPr/>
          </p:nvSpPr>
          <p:spPr>
            <a:xfrm>
              <a:off x="4367200" y="2353700"/>
              <a:ext cx="1005500" cy="1004000"/>
            </a:xfrm>
            <a:custGeom>
              <a:avLst/>
              <a:gdLst/>
              <a:ahLst/>
              <a:cxnLst/>
              <a:rect l="l" t="t" r="r" b="b"/>
              <a:pathLst>
                <a:path w="40220" h="40160" extrusionOk="0">
                  <a:moveTo>
                    <a:pt x="20098" y="0"/>
                  </a:moveTo>
                  <a:cubicBezTo>
                    <a:pt x="8990" y="0"/>
                    <a:pt x="1" y="8989"/>
                    <a:pt x="1" y="20086"/>
                  </a:cubicBezTo>
                  <a:cubicBezTo>
                    <a:pt x="1" y="23515"/>
                    <a:pt x="870" y="26742"/>
                    <a:pt x="2370" y="29551"/>
                  </a:cubicBezTo>
                  <a:cubicBezTo>
                    <a:pt x="3037" y="30790"/>
                    <a:pt x="3834" y="31957"/>
                    <a:pt x="4739" y="33040"/>
                  </a:cubicBezTo>
                  <a:cubicBezTo>
                    <a:pt x="5465" y="33885"/>
                    <a:pt x="6251" y="34671"/>
                    <a:pt x="7109" y="35397"/>
                  </a:cubicBezTo>
                  <a:cubicBezTo>
                    <a:pt x="7847" y="36040"/>
                    <a:pt x="8633" y="36612"/>
                    <a:pt x="9466" y="37124"/>
                  </a:cubicBezTo>
                  <a:cubicBezTo>
                    <a:pt x="10228" y="37600"/>
                    <a:pt x="11014" y="38017"/>
                    <a:pt x="11835" y="38398"/>
                  </a:cubicBezTo>
                  <a:cubicBezTo>
                    <a:pt x="12597" y="38731"/>
                    <a:pt x="13395" y="39029"/>
                    <a:pt x="14205" y="39291"/>
                  </a:cubicBezTo>
                  <a:cubicBezTo>
                    <a:pt x="14979" y="39517"/>
                    <a:pt x="15764" y="39707"/>
                    <a:pt x="16574" y="39850"/>
                  </a:cubicBezTo>
                  <a:cubicBezTo>
                    <a:pt x="17348" y="40005"/>
                    <a:pt x="18134" y="40088"/>
                    <a:pt x="18931" y="40136"/>
                  </a:cubicBezTo>
                  <a:cubicBezTo>
                    <a:pt x="19324" y="40148"/>
                    <a:pt x="19705" y="40160"/>
                    <a:pt x="20110" y="40160"/>
                  </a:cubicBezTo>
                  <a:cubicBezTo>
                    <a:pt x="20503" y="40160"/>
                    <a:pt x="20896" y="40160"/>
                    <a:pt x="21289" y="40136"/>
                  </a:cubicBezTo>
                  <a:cubicBezTo>
                    <a:pt x="22087" y="40088"/>
                    <a:pt x="22884" y="39981"/>
                    <a:pt x="23658" y="39850"/>
                  </a:cubicBezTo>
                  <a:cubicBezTo>
                    <a:pt x="24456" y="39719"/>
                    <a:pt x="25242" y="39529"/>
                    <a:pt x="26016" y="39291"/>
                  </a:cubicBezTo>
                  <a:cubicBezTo>
                    <a:pt x="26825" y="39029"/>
                    <a:pt x="27623" y="38731"/>
                    <a:pt x="28385" y="38398"/>
                  </a:cubicBezTo>
                  <a:cubicBezTo>
                    <a:pt x="29207" y="38017"/>
                    <a:pt x="29992" y="37600"/>
                    <a:pt x="30754" y="37124"/>
                  </a:cubicBezTo>
                  <a:cubicBezTo>
                    <a:pt x="31588" y="36612"/>
                    <a:pt x="32374" y="36028"/>
                    <a:pt x="33124" y="35397"/>
                  </a:cubicBezTo>
                  <a:cubicBezTo>
                    <a:pt x="33969" y="34683"/>
                    <a:pt x="34779" y="33885"/>
                    <a:pt x="35481" y="33040"/>
                  </a:cubicBezTo>
                  <a:cubicBezTo>
                    <a:pt x="36398" y="31968"/>
                    <a:pt x="37184" y="30802"/>
                    <a:pt x="37850" y="29551"/>
                  </a:cubicBezTo>
                  <a:cubicBezTo>
                    <a:pt x="39374" y="26730"/>
                    <a:pt x="40220" y="23515"/>
                    <a:pt x="40220" y="20086"/>
                  </a:cubicBezTo>
                  <a:cubicBezTo>
                    <a:pt x="40220" y="8989"/>
                    <a:pt x="31231" y="0"/>
                    <a:pt x="2009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5" name="Google Shape;675;p32"/>
            <p:cNvSpPr/>
            <p:nvPr/>
          </p:nvSpPr>
          <p:spPr>
            <a:xfrm>
              <a:off x="4513350" y="2530725"/>
              <a:ext cx="714100" cy="650325"/>
            </a:xfrm>
            <a:custGeom>
              <a:avLst/>
              <a:gdLst/>
              <a:ahLst/>
              <a:cxnLst/>
              <a:rect l="l" t="t" r="r" b="b"/>
              <a:pathLst>
                <a:path w="28564" h="26013" extrusionOk="0">
                  <a:moveTo>
                    <a:pt x="14282" y="0"/>
                  </a:moveTo>
                  <a:cubicBezTo>
                    <a:pt x="10954" y="0"/>
                    <a:pt x="7626" y="1271"/>
                    <a:pt x="5084" y="3813"/>
                  </a:cubicBezTo>
                  <a:cubicBezTo>
                    <a:pt x="0" y="8885"/>
                    <a:pt x="0" y="17125"/>
                    <a:pt x="5084" y="22209"/>
                  </a:cubicBezTo>
                  <a:cubicBezTo>
                    <a:pt x="7626" y="24745"/>
                    <a:pt x="10954" y="26013"/>
                    <a:pt x="14282" y="26013"/>
                  </a:cubicBezTo>
                  <a:cubicBezTo>
                    <a:pt x="17610" y="26013"/>
                    <a:pt x="20938" y="24745"/>
                    <a:pt x="23480" y="22209"/>
                  </a:cubicBezTo>
                  <a:cubicBezTo>
                    <a:pt x="28564" y="17125"/>
                    <a:pt x="28564" y="8885"/>
                    <a:pt x="23480" y="3813"/>
                  </a:cubicBezTo>
                  <a:cubicBezTo>
                    <a:pt x="20938" y="1271"/>
                    <a:pt x="17610" y="0"/>
                    <a:pt x="142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6" name="Google Shape;676;p32"/>
            <p:cNvSpPr/>
            <p:nvPr/>
          </p:nvSpPr>
          <p:spPr>
            <a:xfrm>
              <a:off x="4649075" y="2650300"/>
              <a:ext cx="442950" cy="411400"/>
            </a:xfrm>
            <a:custGeom>
              <a:avLst/>
              <a:gdLst/>
              <a:ahLst/>
              <a:cxnLst/>
              <a:rect l="l" t="t" r="r" b="b"/>
              <a:pathLst>
                <a:path w="17718" h="16456" extrusionOk="0">
                  <a:moveTo>
                    <a:pt x="8830" y="0"/>
                  </a:moveTo>
                  <a:cubicBezTo>
                    <a:pt x="4885" y="0"/>
                    <a:pt x="1402" y="2859"/>
                    <a:pt x="739" y="6889"/>
                  </a:cubicBezTo>
                  <a:cubicBezTo>
                    <a:pt x="1" y="11365"/>
                    <a:pt x="3025" y="15604"/>
                    <a:pt x="7514" y="16342"/>
                  </a:cubicBezTo>
                  <a:cubicBezTo>
                    <a:pt x="7973" y="16419"/>
                    <a:pt x="8429" y="16456"/>
                    <a:pt x="8880" y="16456"/>
                  </a:cubicBezTo>
                  <a:cubicBezTo>
                    <a:pt x="12833" y="16456"/>
                    <a:pt x="16316" y="13597"/>
                    <a:pt x="16979" y="9567"/>
                  </a:cubicBezTo>
                  <a:cubicBezTo>
                    <a:pt x="17717" y="5091"/>
                    <a:pt x="14681" y="852"/>
                    <a:pt x="10192" y="114"/>
                  </a:cubicBezTo>
                  <a:cubicBezTo>
                    <a:pt x="9735" y="37"/>
                    <a:pt x="9279" y="0"/>
                    <a:pt x="88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7" name="Google Shape;677;p32"/>
            <p:cNvSpPr/>
            <p:nvPr/>
          </p:nvSpPr>
          <p:spPr>
            <a:xfrm>
              <a:off x="4368100" y="2353700"/>
              <a:ext cx="1004600" cy="502175"/>
            </a:xfrm>
            <a:custGeom>
              <a:avLst/>
              <a:gdLst/>
              <a:ahLst/>
              <a:cxnLst/>
              <a:rect l="l" t="t" r="r" b="b"/>
              <a:pathLst>
                <a:path w="40184" h="20087" extrusionOk="0">
                  <a:moveTo>
                    <a:pt x="20098" y="0"/>
                  </a:moveTo>
                  <a:cubicBezTo>
                    <a:pt x="8989" y="0"/>
                    <a:pt x="0" y="9001"/>
                    <a:pt x="0" y="20086"/>
                  </a:cubicBezTo>
                  <a:lnTo>
                    <a:pt x="40184" y="20086"/>
                  </a:lnTo>
                  <a:lnTo>
                    <a:pt x="40184" y="19562"/>
                  </a:lnTo>
                  <a:cubicBezTo>
                    <a:pt x="39898" y="8716"/>
                    <a:pt x="31016" y="0"/>
                    <a:pt x="200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8" name="Google Shape;678;p32"/>
            <p:cNvSpPr/>
            <p:nvPr/>
          </p:nvSpPr>
          <p:spPr>
            <a:xfrm>
              <a:off x="3363500" y="4362875"/>
              <a:ext cx="1004625" cy="502175"/>
            </a:xfrm>
            <a:custGeom>
              <a:avLst/>
              <a:gdLst/>
              <a:ahLst/>
              <a:cxnLst/>
              <a:rect l="l" t="t" r="r" b="b"/>
              <a:pathLst>
                <a:path w="40185" h="20087" extrusionOk="0">
                  <a:moveTo>
                    <a:pt x="20098" y="0"/>
                  </a:moveTo>
                  <a:lnTo>
                    <a:pt x="1" y="20086"/>
                  </a:lnTo>
                  <a:lnTo>
                    <a:pt x="40184" y="20086"/>
                  </a:lnTo>
                  <a:lnTo>
                    <a:pt x="2009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9" name="Google Shape;679;p32"/>
            <p:cNvSpPr/>
            <p:nvPr/>
          </p:nvSpPr>
          <p:spPr>
            <a:xfrm>
              <a:off x="3363500" y="3860425"/>
              <a:ext cx="1004625" cy="502475"/>
            </a:xfrm>
            <a:custGeom>
              <a:avLst/>
              <a:gdLst/>
              <a:ahLst/>
              <a:cxnLst/>
              <a:rect l="l" t="t" r="r" b="b"/>
              <a:pathLst>
                <a:path w="40185" h="20099" extrusionOk="0">
                  <a:moveTo>
                    <a:pt x="20098" y="1"/>
                  </a:moveTo>
                  <a:lnTo>
                    <a:pt x="1" y="20098"/>
                  </a:lnTo>
                  <a:lnTo>
                    <a:pt x="40184" y="20098"/>
                  </a:lnTo>
                  <a:lnTo>
                    <a:pt x="2009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0" name="Google Shape;680;p32"/>
            <p:cNvSpPr/>
            <p:nvPr/>
          </p:nvSpPr>
          <p:spPr>
            <a:xfrm>
              <a:off x="3363500" y="4362875"/>
              <a:ext cx="502475" cy="502175"/>
            </a:xfrm>
            <a:custGeom>
              <a:avLst/>
              <a:gdLst/>
              <a:ahLst/>
              <a:cxnLst/>
              <a:rect l="l" t="t" r="r" b="b"/>
              <a:pathLst>
                <a:path w="20099" h="20087" extrusionOk="0">
                  <a:moveTo>
                    <a:pt x="1" y="0"/>
                  </a:moveTo>
                  <a:lnTo>
                    <a:pt x="1" y="20086"/>
                  </a:lnTo>
                  <a:lnTo>
                    <a:pt x="2009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1" name="Google Shape;681;p32"/>
            <p:cNvSpPr/>
            <p:nvPr/>
          </p:nvSpPr>
          <p:spPr>
            <a:xfrm>
              <a:off x="3865950" y="3860425"/>
              <a:ext cx="502175" cy="502475"/>
            </a:xfrm>
            <a:custGeom>
              <a:avLst/>
              <a:gdLst/>
              <a:ahLst/>
              <a:cxnLst/>
              <a:rect l="l" t="t" r="r" b="b"/>
              <a:pathLst>
                <a:path w="20087" h="20099" extrusionOk="0">
                  <a:moveTo>
                    <a:pt x="0" y="1"/>
                  </a:moveTo>
                  <a:lnTo>
                    <a:pt x="20086" y="20098"/>
                  </a:lnTo>
                  <a:lnTo>
                    <a:pt x="2008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2" name="Google Shape;682;p32"/>
            <p:cNvSpPr/>
            <p:nvPr/>
          </p:nvSpPr>
          <p:spPr>
            <a:xfrm>
              <a:off x="5372675" y="3860425"/>
              <a:ext cx="1004925" cy="1004625"/>
            </a:xfrm>
            <a:custGeom>
              <a:avLst/>
              <a:gdLst/>
              <a:ahLst/>
              <a:cxnLst/>
              <a:rect l="l" t="t" r="r" b="b"/>
              <a:pathLst>
                <a:path w="40197" h="40185" extrusionOk="0">
                  <a:moveTo>
                    <a:pt x="1" y="1"/>
                  </a:moveTo>
                  <a:lnTo>
                    <a:pt x="1" y="40184"/>
                  </a:lnTo>
                  <a:lnTo>
                    <a:pt x="401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3" name="Google Shape;683;p32"/>
            <p:cNvSpPr/>
            <p:nvPr/>
          </p:nvSpPr>
          <p:spPr>
            <a:xfrm>
              <a:off x="5372675" y="3860425"/>
              <a:ext cx="2009200" cy="1004625"/>
            </a:xfrm>
            <a:custGeom>
              <a:avLst/>
              <a:gdLst/>
              <a:ahLst/>
              <a:cxnLst/>
              <a:rect l="l" t="t" r="r" b="b"/>
              <a:pathLst>
                <a:path w="80368" h="40185" extrusionOk="0">
                  <a:moveTo>
                    <a:pt x="40184" y="1"/>
                  </a:moveTo>
                  <a:lnTo>
                    <a:pt x="1" y="40184"/>
                  </a:lnTo>
                  <a:lnTo>
                    <a:pt x="80368" y="40184"/>
                  </a:lnTo>
                  <a:lnTo>
                    <a:pt x="401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4" name="Google Shape;684;p32"/>
            <p:cNvSpPr/>
            <p:nvPr/>
          </p:nvSpPr>
          <p:spPr>
            <a:xfrm>
              <a:off x="6377275" y="3860425"/>
              <a:ext cx="1004600" cy="1004625"/>
            </a:xfrm>
            <a:custGeom>
              <a:avLst/>
              <a:gdLst/>
              <a:ahLst/>
              <a:cxnLst/>
              <a:rect l="l" t="t" r="r" b="b"/>
              <a:pathLst>
                <a:path w="40184" h="40185" extrusionOk="0">
                  <a:moveTo>
                    <a:pt x="0" y="1"/>
                  </a:moveTo>
                  <a:lnTo>
                    <a:pt x="40184" y="40184"/>
                  </a:lnTo>
                  <a:lnTo>
                    <a:pt x="4018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5" name="Google Shape;685;p32"/>
            <p:cNvSpPr/>
            <p:nvPr/>
          </p:nvSpPr>
          <p:spPr>
            <a:xfrm>
              <a:off x="6069800" y="4081650"/>
              <a:ext cx="616750" cy="561925"/>
            </a:xfrm>
            <a:custGeom>
              <a:avLst/>
              <a:gdLst/>
              <a:ahLst/>
              <a:cxnLst/>
              <a:rect l="l" t="t" r="r" b="b"/>
              <a:pathLst>
                <a:path w="24670" h="22477" extrusionOk="0">
                  <a:moveTo>
                    <a:pt x="12341" y="1"/>
                  </a:moveTo>
                  <a:cubicBezTo>
                    <a:pt x="9466" y="1"/>
                    <a:pt x="6590" y="1099"/>
                    <a:pt x="4394" y="3296"/>
                  </a:cubicBezTo>
                  <a:cubicBezTo>
                    <a:pt x="0" y="7677"/>
                    <a:pt x="0" y="14797"/>
                    <a:pt x="4394" y="19191"/>
                  </a:cubicBezTo>
                  <a:cubicBezTo>
                    <a:pt x="6590" y="21381"/>
                    <a:pt x="9466" y="22477"/>
                    <a:pt x="12341" y="22477"/>
                  </a:cubicBezTo>
                  <a:cubicBezTo>
                    <a:pt x="15216" y="22477"/>
                    <a:pt x="18092" y="21381"/>
                    <a:pt x="20289" y="19191"/>
                  </a:cubicBezTo>
                  <a:cubicBezTo>
                    <a:pt x="24670" y="14797"/>
                    <a:pt x="24670" y="7677"/>
                    <a:pt x="20289" y="3296"/>
                  </a:cubicBezTo>
                  <a:cubicBezTo>
                    <a:pt x="18092" y="1099"/>
                    <a:pt x="15216" y="1"/>
                    <a:pt x="123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6" name="Google Shape;686;p32"/>
            <p:cNvSpPr/>
            <p:nvPr/>
          </p:nvSpPr>
          <p:spPr>
            <a:xfrm>
              <a:off x="4419845" y="939813"/>
              <a:ext cx="302750" cy="302750"/>
            </a:xfrm>
            <a:custGeom>
              <a:avLst/>
              <a:gdLst/>
              <a:ahLst/>
              <a:cxnLst/>
              <a:rect l="l" t="t" r="r" b="b"/>
              <a:pathLst>
                <a:path w="12110" h="12110" extrusionOk="0">
                  <a:moveTo>
                    <a:pt x="6049" y="1"/>
                  </a:moveTo>
                  <a:cubicBezTo>
                    <a:pt x="2715" y="1"/>
                    <a:pt x="1" y="2704"/>
                    <a:pt x="1" y="6049"/>
                  </a:cubicBezTo>
                  <a:cubicBezTo>
                    <a:pt x="1" y="9395"/>
                    <a:pt x="2715" y="12110"/>
                    <a:pt x="6049" y="12110"/>
                  </a:cubicBezTo>
                  <a:cubicBezTo>
                    <a:pt x="9395" y="12110"/>
                    <a:pt x="12109" y="9395"/>
                    <a:pt x="12109" y="6049"/>
                  </a:cubicBezTo>
                  <a:cubicBezTo>
                    <a:pt x="12109" y="2704"/>
                    <a:pt x="9395" y="1"/>
                    <a:pt x="604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7" name="Google Shape;687;p32"/>
            <p:cNvSpPr/>
            <p:nvPr/>
          </p:nvSpPr>
          <p:spPr>
            <a:xfrm>
              <a:off x="5748175" y="1137835"/>
              <a:ext cx="253625" cy="253625"/>
            </a:xfrm>
            <a:custGeom>
              <a:avLst/>
              <a:gdLst/>
              <a:ahLst/>
              <a:cxnLst/>
              <a:rect l="l" t="t" r="r" b="b"/>
              <a:pathLst>
                <a:path w="10145" h="10145" extrusionOk="0">
                  <a:moveTo>
                    <a:pt x="5073" y="1"/>
                  </a:moveTo>
                  <a:cubicBezTo>
                    <a:pt x="2275" y="1"/>
                    <a:pt x="1" y="2275"/>
                    <a:pt x="1" y="5073"/>
                  </a:cubicBezTo>
                  <a:cubicBezTo>
                    <a:pt x="1" y="7871"/>
                    <a:pt x="2275" y="10145"/>
                    <a:pt x="5073" y="10145"/>
                  </a:cubicBezTo>
                  <a:cubicBezTo>
                    <a:pt x="7871" y="10145"/>
                    <a:pt x="10145" y="7871"/>
                    <a:pt x="10145" y="5073"/>
                  </a:cubicBezTo>
                  <a:cubicBezTo>
                    <a:pt x="10145" y="2275"/>
                    <a:pt x="7871" y="1"/>
                    <a:pt x="50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8" name="Google Shape;688;p32"/>
            <p:cNvSpPr/>
            <p:nvPr/>
          </p:nvSpPr>
          <p:spPr>
            <a:xfrm>
              <a:off x="590532" y="4264629"/>
              <a:ext cx="270900" cy="270875"/>
            </a:xfrm>
            <a:custGeom>
              <a:avLst/>
              <a:gdLst/>
              <a:ahLst/>
              <a:cxnLst/>
              <a:rect l="l" t="t" r="r" b="b"/>
              <a:pathLst>
                <a:path w="10836" h="10835" extrusionOk="0">
                  <a:moveTo>
                    <a:pt x="5418" y="0"/>
                  </a:moveTo>
                  <a:cubicBezTo>
                    <a:pt x="2418" y="0"/>
                    <a:pt x="1" y="2429"/>
                    <a:pt x="1" y="5417"/>
                  </a:cubicBezTo>
                  <a:cubicBezTo>
                    <a:pt x="1" y="8406"/>
                    <a:pt x="2418" y="10835"/>
                    <a:pt x="5418" y="10835"/>
                  </a:cubicBezTo>
                  <a:cubicBezTo>
                    <a:pt x="8407" y="10835"/>
                    <a:pt x="10835" y="8406"/>
                    <a:pt x="10835" y="5417"/>
                  </a:cubicBezTo>
                  <a:cubicBezTo>
                    <a:pt x="10835" y="2429"/>
                    <a:pt x="8407" y="0"/>
                    <a:pt x="54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9" name="Google Shape;689;p32"/>
            <p:cNvSpPr/>
            <p:nvPr/>
          </p:nvSpPr>
          <p:spPr>
            <a:xfrm>
              <a:off x="1928200" y="4501275"/>
              <a:ext cx="226850" cy="226850"/>
            </a:xfrm>
            <a:custGeom>
              <a:avLst/>
              <a:gdLst/>
              <a:ahLst/>
              <a:cxnLst/>
              <a:rect l="l" t="t" r="r" b="b"/>
              <a:pathLst>
                <a:path w="9074" h="9074" extrusionOk="0">
                  <a:moveTo>
                    <a:pt x="4537" y="1"/>
                  </a:moveTo>
                  <a:cubicBezTo>
                    <a:pt x="2025" y="1"/>
                    <a:pt x="1" y="2025"/>
                    <a:pt x="1" y="4537"/>
                  </a:cubicBezTo>
                  <a:cubicBezTo>
                    <a:pt x="1" y="7037"/>
                    <a:pt x="2025" y="9073"/>
                    <a:pt x="4537" y="9073"/>
                  </a:cubicBezTo>
                  <a:cubicBezTo>
                    <a:pt x="7037" y="9073"/>
                    <a:pt x="9073" y="7037"/>
                    <a:pt x="9073" y="4537"/>
                  </a:cubicBezTo>
                  <a:cubicBezTo>
                    <a:pt x="9073" y="2025"/>
                    <a:pt x="7037" y="1"/>
                    <a:pt x="45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0" name="Google Shape;690;p32"/>
            <p:cNvSpPr/>
            <p:nvPr/>
          </p:nvSpPr>
          <p:spPr>
            <a:xfrm>
              <a:off x="5377763" y="2855850"/>
              <a:ext cx="1004625" cy="1004600"/>
            </a:xfrm>
            <a:custGeom>
              <a:avLst/>
              <a:gdLst/>
              <a:ahLst/>
              <a:cxnLst/>
              <a:rect l="l" t="t" r="r" b="b"/>
              <a:pathLst>
                <a:path w="40185" h="40184" extrusionOk="0">
                  <a:moveTo>
                    <a:pt x="40184" y="0"/>
                  </a:moveTo>
                  <a:cubicBezTo>
                    <a:pt x="17991" y="0"/>
                    <a:pt x="1" y="17990"/>
                    <a:pt x="1" y="40184"/>
                  </a:cubicBezTo>
                  <a:lnTo>
                    <a:pt x="40184" y="40184"/>
                  </a:lnTo>
                  <a:lnTo>
                    <a:pt x="401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1" name="Google Shape;691;p32"/>
            <p:cNvSpPr/>
            <p:nvPr/>
          </p:nvSpPr>
          <p:spPr>
            <a:xfrm>
              <a:off x="6377275" y="2855850"/>
              <a:ext cx="1004600" cy="1004600"/>
            </a:xfrm>
            <a:custGeom>
              <a:avLst/>
              <a:gdLst/>
              <a:ahLst/>
              <a:cxnLst/>
              <a:rect l="l" t="t" r="r" b="b"/>
              <a:pathLst>
                <a:path w="40184" h="40184" extrusionOk="0">
                  <a:moveTo>
                    <a:pt x="0" y="0"/>
                  </a:moveTo>
                  <a:lnTo>
                    <a:pt x="0" y="40184"/>
                  </a:lnTo>
                  <a:cubicBezTo>
                    <a:pt x="22194" y="40184"/>
                    <a:pt x="40184" y="22193"/>
                    <a:pt x="4018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2" name="Google Shape;692;p32"/>
            <p:cNvSpPr/>
            <p:nvPr/>
          </p:nvSpPr>
          <p:spPr>
            <a:xfrm>
              <a:off x="6155825" y="3227750"/>
              <a:ext cx="432800" cy="394350"/>
            </a:xfrm>
            <a:custGeom>
              <a:avLst/>
              <a:gdLst/>
              <a:ahLst/>
              <a:cxnLst/>
              <a:rect l="l" t="t" r="r" b="b"/>
              <a:pathLst>
                <a:path w="17312" h="15774" extrusionOk="0">
                  <a:moveTo>
                    <a:pt x="8657" y="1"/>
                  </a:moveTo>
                  <a:cubicBezTo>
                    <a:pt x="6638" y="1"/>
                    <a:pt x="4620" y="769"/>
                    <a:pt x="3084" y="2305"/>
                  </a:cubicBezTo>
                  <a:cubicBezTo>
                    <a:pt x="0" y="5388"/>
                    <a:pt x="0" y="10377"/>
                    <a:pt x="3084" y="13461"/>
                  </a:cubicBezTo>
                  <a:cubicBezTo>
                    <a:pt x="4620" y="15003"/>
                    <a:pt x="6638" y="15774"/>
                    <a:pt x="8657" y="15774"/>
                  </a:cubicBezTo>
                  <a:cubicBezTo>
                    <a:pt x="10677" y="15774"/>
                    <a:pt x="12698" y="15003"/>
                    <a:pt x="14240" y="13461"/>
                  </a:cubicBezTo>
                  <a:cubicBezTo>
                    <a:pt x="17312" y="10377"/>
                    <a:pt x="17312" y="5388"/>
                    <a:pt x="14240" y="2305"/>
                  </a:cubicBezTo>
                  <a:cubicBezTo>
                    <a:pt x="12698" y="769"/>
                    <a:pt x="10677" y="1"/>
                    <a:pt x="86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3" name="Google Shape;693;p32"/>
            <p:cNvSpPr/>
            <p:nvPr/>
          </p:nvSpPr>
          <p:spPr>
            <a:xfrm>
              <a:off x="2363075" y="4364650"/>
              <a:ext cx="1000450" cy="500400"/>
            </a:xfrm>
            <a:custGeom>
              <a:avLst/>
              <a:gdLst/>
              <a:ahLst/>
              <a:cxnLst/>
              <a:rect l="l" t="t" r="r" b="b"/>
              <a:pathLst>
                <a:path w="40018" h="20016" extrusionOk="0">
                  <a:moveTo>
                    <a:pt x="20015" y="1"/>
                  </a:moveTo>
                  <a:cubicBezTo>
                    <a:pt x="8954" y="1"/>
                    <a:pt x="1" y="8954"/>
                    <a:pt x="1" y="20015"/>
                  </a:cubicBezTo>
                  <a:lnTo>
                    <a:pt x="40018" y="20015"/>
                  </a:lnTo>
                  <a:cubicBezTo>
                    <a:pt x="40018" y="8954"/>
                    <a:pt x="31076" y="1"/>
                    <a:pt x="200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4" name="Google Shape;694;p32"/>
            <p:cNvSpPr/>
            <p:nvPr/>
          </p:nvSpPr>
          <p:spPr>
            <a:xfrm>
              <a:off x="5870075" y="1851250"/>
              <a:ext cx="1511800" cy="1004625"/>
            </a:xfrm>
            <a:custGeom>
              <a:avLst/>
              <a:gdLst/>
              <a:ahLst/>
              <a:cxnLst/>
              <a:rect l="l" t="t" r="r" b="b"/>
              <a:pathLst>
                <a:path w="60472" h="40185" extrusionOk="0">
                  <a:moveTo>
                    <a:pt x="20098" y="1"/>
                  </a:moveTo>
                  <a:cubicBezTo>
                    <a:pt x="8989" y="1"/>
                    <a:pt x="0" y="8990"/>
                    <a:pt x="0" y="20098"/>
                  </a:cubicBezTo>
                  <a:cubicBezTo>
                    <a:pt x="0" y="31195"/>
                    <a:pt x="8989" y="40184"/>
                    <a:pt x="20098" y="40184"/>
                  </a:cubicBezTo>
                  <a:lnTo>
                    <a:pt x="60472" y="40184"/>
                  </a:lnTo>
                  <a:cubicBezTo>
                    <a:pt x="60472" y="17991"/>
                    <a:pt x="42482" y="1"/>
                    <a:pt x="2028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5" name="Google Shape;695;p32"/>
            <p:cNvSpPr/>
            <p:nvPr/>
          </p:nvSpPr>
          <p:spPr>
            <a:xfrm>
              <a:off x="6044200" y="2020025"/>
              <a:ext cx="666775" cy="667075"/>
            </a:xfrm>
            <a:custGeom>
              <a:avLst/>
              <a:gdLst/>
              <a:ahLst/>
              <a:cxnLst/>
              <a:rect l="l" t="t" r="r" b="b"/>
              <a:pathLst>
                <a:path w="26671" h="26683" extrusionOk="0">
                  <a:moveTo>
                    <a:pt x="13335" y="4489"/>
                  </a:moveTo>
                  <a:cubicBezTo>
                    <a:pt x="18217" y="4489"/>
                    <a:pt x="22194" y="8442"/>
                    <a:pt x="22194" y="13347"/>
                  </a:cubicBezTo>
                  <a:cubicBezTo>
                    <a:pt x="22182" y="18229"/>
                    <a:pt x="18217" y="22194"/>
                    <a:pt x="13335" y="22194"/>
                  </a:cubicBezTo>
                  <a:cubicBezTo>
                    <a:pt x="8454" y="22194"/>
                    <a:pt x="4489" y="18241"/>
                    <a:pt x="4489" y="13347"/>
                  </a:cubicBezTo>
                  <a:cubicBezTo>
                    <a:pt x="4489" y="8466"/>
                    <a:pt x="8442" y="4489"/>
                    <a:pt x="13335" y="4489"/>
                  </a:cubicBezTo>
                  <a:close/>
                  <a:moveTo>
                    <a:pt x="13335" y="0"/>
                  </a:moveTo>
                  <a:cubicBezTo>
                    <a:pt x="5977" y="0"/>
                    <a:pt x="0" y="5977"/>
                    <a:pt x="0" y="13347"/>
                  </a:cubicBezTo>
                  <a:cubicBezTo>
                    <a:pt x="0" y="20705"/>
                    <a:pt x="5977" y="26682"/>
                    <a:pt x="13335" y="26682"/>
                  </a:cubicBezTo>
                  <a:cubicBezTo>
                    <a:pt x="20705" y="26682"/>
                    <a:pt x="26670" y="20705"/>
                    <a:pt x="26670" y="13347"/>
                  </a:cubicBezTo>
                  <a:cubicBezTo>
                    <a:pt x="26658" y="5977"/>
                    <a:pt x="20693" y="0"/>
                    <a:pt x="133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6" name="Google Shape;696;p32"/>
            <p:cNvSpPr/>
            <p:nvPr/>
          </p:nvSpPr>
          <p:spPr>
            <a:xfrm>
              <a:off x="7112475" y="1581875"/>
              <a:ext cx="269400" cy="538475"/>
            </a:xfrm>
            <a:custGeom>
              <a:avLst/>
              <a:gdLst/>
              <a:ahLst/>
              <a:cxnLst/>
              <a:rect l="l" t="t" r="r" b="b"/>
              <a:pathLst>
                <a:path w="10776" h="21539" extrusionOk="0">
                  <a:moveTo>
                    <a:pt x="10776" y="0"/>
                  </a:moveTo>
                  <a:cubicBezTo>
                    <a:pt x="4823" y="0"/>
                    <a:pt x="1" y="4822"/>
                    <a:pt x="1" y="10776"/>
                  </a:cubicBezTo>
                  <a:cubicBezTo>
                    <a:pt x="1" y="16721"/>
                    <a:pt x="4811" y="21539"/>
                    <a:pt x="10754" y="21539"/>
                  </a:cubicBezTo>
                  <a:cubicBezTo>
                    <a:pt x="10761" y="21539"/>
                    <a:pt x="10769" y="21539"/>
                    <a:pt x="10776" y="21539"/>
                  </a:cubicBezTo>
                  <a:lnTo>
                    <a:pt x="1077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7" name="Google Shape;697;p32"/>
            <p:cNvSpPr/>
            <p:nvPr/>
          </p:nvSpPr>
          <p:spPr>
            <a:xfrm>
              <a:off x="6377275" y="846675"/>
              <a:ext cx="1004600" cy="1004600"/>
            </a:xfrm>
            <a:custGeom>
              <a:avLst/>
              <a:gdLst/>
              <a:ahLst/>
              <a:cxnLst/>
              <a:rect l="l" t="t" r="r" b="b"/>
              <a:pathLst>
                <a:path w="40184" h="40184" extrusionOk="0">
                  <a:moveTo>
                    <a:pt x="0" y="0"/>
                  </a:moveTo>
                  <a:lnTo>
                    <a:pt x="0" y="40184"/>
                  </a:lnTo>
                  <a:cubicBezTo>
                    <a:pt x="22194" y="40184"/>
                    <a:pt x="40184" y="22193"/>
                    <a:pt x="4018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8" name="Google Shape;698;p32"/>
            <p:cNvSpPr/>
            <p:nvPr/>
          </p:nvSpPr>
          <p:spPr>
            <a:xfrm>
              <a:off x="6729700" y="1189700"/>
              <a:ext cx="289950" cy="264125"/>
            </a:xfrm>
            <a:custGeom>
              <a:avLst/>
              <a:gdLst/>
              <a:ahLst/>
              <a:cxnLst/>
              <a:rect l="l" t="t" r="r" b="b"/>
              <a:pathLst>
                <a:path w="11598" h="10565" extrusionOk="0">
                  <a:moveTo>
                    <a:pt x="5794" y="1"/>
                  </a:moveTo>
                  <a:cubicBezTo>
                    <a:pt x="4441" y="1"/>
                    <a:pt x="3090" y="519"/>
                    <a:pt x="2060" y="1555"/>
                  </a:cubicBezTo>
                  <a:cubicBezTo>
                    <a:pt x="0" y="3614"/>
                    <a:pt x="0" y="6960"/>
                    <a:pt x="2060" y="9020"/>
                  </a:cubicBezTo>
                  <a:cubicBezTo>
                    <a:pt x="3090" y="10050"/>
                    <a:pt x="4441" y="10565"/>
                    <a:pt x="5794" y="10565"/>
                  </a:cubicBezTo>
                  <a:cubicBezTo>
                    <a:pt x="7147" y="10565"/>
                    <a:pt x="8501" y="10050"/>
                    <a:pt x="9537" y="9020"/>
                  </a:cubicBezTo>
                  <a:cubicBezTo>
                    <a:pt x="11597" y="6960"/>
                    <a:pt x="11597" y="3614"/>
                    <a:pt x="9537" y="1555"/>
                  </a:cubicBezTo>
                  <a:cubicBezTo>
                    <a:pt x="8501" y="519"/>
                    <a:pt x="7147" y="1"/>
                    <a:pt x="57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9" name="Google Shape;699;p32"/>
            <p:cNvSpPr/>
            <p:nvPr/>
          </p:nvSpPr>
          <p:spPr>
            <a:xfrm>
              <a:off x="7112475" y="3860425"/>
              <a:ext cx="269400" cy="269400"/>
            </a:xfrm>
            <a:custGeom>
              <a:avLst/>
              <a:gdLst/>
              <a:ahLst/>
              <a:cxnLst/>
              <a:rect l="l" t="t" r="r" b="b"/>
              <a:pathLst>
                <a:path w="10776" h="10776" extrusionOk="0">
                  <a:moveTo>
                    <a:pt x="1" y="1"/>
                  </a:moveTo>
                  <a:cubicBezTo>
                    <a:pt x="1" y="5942"/>
                    <a:pt x="4823" y="10764"/>
                    <a:pt x="10776" y="10776"/>
                  </a:cubicBezTo>
                  <a:lnTo>
                    <a:pt x="1077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0" name="Google Shape;700;p32"/>
            <p:cNvSpPr/>
            <p:nvPr/>
          </p:nvSpPr>
          <p:spPr>
            <a:xfrm>
              <a:off x="7112475" y="3591050"/>
              <a:ext cx="269400" cy="269400"/>
            </a:xfrm>
            <a:custGeom>
              <a:avLst/>
              <a:gdLst/>
              <a:ahLst/>
              <a:cxnLst/>
              <a:rect l="l" t="t" r="r" b="b"/>
              <a:pathLst>
                <a:path w="10776" h="10776" extrusionOk="0">
                  <a:moveTo>
                    <a:pt x="10776" y="0"/>
                  </a:moveTo>
                  <a:cubicBezTo>
                    <a:pt x="4823" y="0"/>
                    <a:pt x="1" y="4822"/>
                    <a:pt x="1" y="10776"/>
                  </a:cubicBezTo>
                  <a:lnTo>
                    <a:pt x="10776" y="10776"/>
                  </a:lnTo>
                  <a:lnTo>
                    <a:pt x="1077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1" name="Google Shape;701;p32"/>
            <p:cNvSpPr/>
            <p:nvPr/>
          </p:nvSpPr>
          <p:spPr>
            <a:xfrm>
              <a:off x="5870075" y="2353700"/>
              <a:ext cx="502450" cy="502175"/>
            </a:xfrm>
            <a:custGeom>
              <a:avLst/>
              <a:gdLst/>
              <a:ahLst/>
              <a:cxnLst/>
              <a:rect l="l" t="t" r="r" b="b"/>
              <a:pathLst>
                <a:path w="20098" h="20087" extrusionOk="0">
                  <a:moveTo>
                    <a:pt x="0" y="0"/>
                  </a:moveTo>
                  <a:cubicBezTo>
                    <a:pt x="0" y="11085"/>
                    <a:pt x="9013" y="20086"/>
                    <a:pt x="20098" y="20086"/>
                  </a:cubicBezTo>
                  <a:lnTo>
                    <a:pt x="2009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2" name="Google Shape;702;p32"/>
            <p:cNvSpPr/>
            <p:nvPr/>
          </p:nvSpPr>
          <p:spPr>
            <a:xfrm>
              <a:off x="6043900" y="2353100"/>
              <a:ext cx="328625" cy="333400"/>
            </a:xfrm>
            <a:custGeom>
              <a:avLst/>
              <a:gdLst/>
              <a:ahLst/>
              <a:cxnLst/>
              <a:rect l="l" t="t" r="r" b="b"/>
              <a:pathLst>
                <a:path w="13145" h="13336" extrusionOk="0">
                  <a:moveTo>
                    <a:pt x="0" y="0"/>
                  </a:moveTo>
                  <a:cubicBezTo>
                    <a:pt x="0" y="7311"/>
                    <a:pt x="5870" y="13240"/>
                    <a:pt x="13145" y="13335"/>
                  </a:cubicBezTo>
                  <a:lnTo>
                    <a:pt x="13145" y="8859"/>
                  </a:lnTo>
                  <a:cubicBezTo>
                    <a:pt x="8347" y="8751"/>
                    <a:pt x="4501" y="4846"/>
                    <a:pt x="44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3" name="Google Shape;703;p32"/>
            <p:cNvSpPr/>
            <p:nvPr/>
          </p:nvSpPr>
          <p:spPr>
            <a:xfrm>
              <a:off x="6658850" y="2654925"/>
              <a:ext cx="723025" cy="44675"/>
            </a:xfrm>
            <a:custGeom>
              <a:avLst/>
              <a:gdLst/>
              <a:ahLst/>
              <a:cxnLst/>
              <a:rect l="l" t="t" r="r" b="b"/>
              <a:pathLst>
                <a:path w="28921" h="1787" extrusionOk="0">
                  <a:moveTo>
                    <a:pt x="1" y="0"/>
                  </a:moveTo>
                  <a:lnTo>
                    <a:pt x="1" y="1786"/>
                  </a:lnTo>
                  <a:lnTo>
                    <a:pt x="28921" y="1786"/>
                  </a:lnTo>
                  <a:lnTo>
                    <a:pt x="2892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4" name="Google Shape;704;p32"/>
            <p:cNvSpPr/>
            <p:nvPr/>
          </p:nvSpPr>
          <p:spPr>
            <a:xfrm>
              <a:off x="6658850" y="2744225"/>
              <a:ext cx="723025" cy="44675"/>
            </a:xfrm>
            <a:custGeom>
              <a:avLst/>
              <a:gdLst/>
              <a:ahLst/>
              <a:cxnLst/>
              <a:rect l="l" t="t" r="r" b="b"/>
              <a:pathLst>
                <a:path w="28921" h="1787" extrusionOk="0">
                  <a:moveTo>
                    <a:pt x="1" y="0"/>
                  </a:moveTo>
                  <a:lnTo>
                    <a:pt x="1" y="1786"/>
                  </a:lnTo>
                  <a:lnTo>
                    <a:pt x="28921" y="1786"/>
                  </a:lnTo>
                  <a:lnTo>
                    <a:pt x="2892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5" name="Google Shape;705;p32"/>
            <p:cNvSpPr/>
            <p:nvPr/>
          </p:nvSpPr>
          <p:spPr>
            <a:xfrm>
              <a:off x="6658850" y="2833525"/>
              <a:ext cx="723025" cy="44650"/>
            </a:xfrm>
            <a:custGeom>
              <a:avLst/>
              <a:gdLst/>
              <a:ahLst/>
              <a:cxnLst/>
              <a:rect l="l" t="t" r="r" b="b"/>
              <a:pathLst>
                <a:path w="28921" h="1786" extrusionOk="0">
                  <a:moveTo>
                    <a:pt x="1" y="0"/>
                  </a:moveTo>
                  <a:lnTo>
                    <a:pt x="1" y="1786"/>
                  </a:lnTo>
                  <a:lnTo>
                    <a:pt x="28921" y="1786"/>
                  </a:lnTo>
                  <a:lnTo>
                    <a:pt x="2892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6" name="Google Shape;706;p32"/>
            <p:cNvSpPr/>
            <p:nvPr/>
          </p:nvSpPr>
          <p:spPr>
            <a:xfrm>
              <a:off x="6658850" y="2922800"/>
              <a:ext cx="723025" cy="44675"/>
            </a:xfrm>
            <a:custGeom>
              <a:avLst/>
              <a:gdLst/>
              <a:ahLst/>
              <a:cxnLst/>
              <a:rect l="l" t="t" r="r" b="b"/>
              <a:pathLst>
                <a:path w="28921" h="1787" extrusionOk="0">
                  <a:moveTo>
                    <a:pt x="1" y="1"/>
                  </a:moveTo>
                  <a:lnTo>
                    <a:pt x="1" y="1787"/>
                  </a:lnTo>
                  <a:lnTo>
                    <a:pt x="28921" y="1787"/>
                  </a:lnTo>
                  <a:lnTo>
                    <a:pt x="2892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7" name="Google Shape;707;p32"/>
            <p:cNvSpPr/>
            <p:nvPr/>
          </p:nvSpPr>
          <p:spPr>
            <a:xfrm>
              <a:off x="6658850" y="3012100"/>
              <a:ext cx="723025" cy="44675"/>
            </a:xfrm>
            <a:custGeom>
              <a:avLst/>
              <a:gdLst/>
              <a:ahLst/>
              <a:cxnLst/>
              <a:rect l="l" t="t" r="r" b="b"/>
              <a:pathLst>
                <a:path w="28921" h="1787" extrusionOk="0">
                  <a:moveTo>
                    <a:pt x="1" y="1"/>
                  </a:moveTo>
                  <a:lnTo>
                    <a:pt x="1" y="1787"/>
                  </a:lnTo>
                  <a:lnTo>
                    <a:pt x="28921" y="1787"/>
                  </a:lnTo>
                  <a:lnTo>
                    <a:pt x="2892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mc:AlternateContent xmlns:mc="http://schemas.openxmlformats.org/markup-compatibility/2006">
    <mc:Choice xmlns:p14="http://schemas.microsoft.com/office/powerpoint/2010/main" Requires="p14">
      <p:transition spd="med" p14:dur="750">
        <p:wipe/>
      </p:transition>
    </mc:Choice>
    <mc:Fallback>
      <p:transition spd="med">
        <p:wip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711" name="Shape 711"/>
        <p:cNvGrpSpPr/>
        <p:nvPr/>
      </p:nvGrpSpPr>
      <p:grpSpPr>
        <a:xfrm>
          <a:off x="0" y="0"/>
          <a:ext cx="0" cy="0"/>
          <a:chOff x="0" y="0"/>
          <a:chExt cx="0" cy="0"/>
        </a:xfrm>
      </p:grpSpPr>
      <p:pic>
        <p:nvPicPr>
          <p:cNvPr id="3" name="Picture 2"/>
          <p:cNvPicPr>
            <a:picLocks noChangeAspect="1"/>
          </p:cNvPicPr>
          <p:nvPr/>
        </p:nvPicPr>
        <p:blipFill>
          <a:blip r:embed="rId1"/>
          <a:stretch>
            <a:fillRect/>
          </a:stretch>
        </p:blipFill>
        <p:spPr>
          <a:xfrm>
            <a:off x="19050" y="66675"/>
            <a:ext cx="9105900" cy="50101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50">
        <p:wipe/>
      </p:transition>
    </mc:Choice>
    <mc:Fallback>
      <p:transition spd="med">
        <p:wip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711" name="Shape 711"/>
        <p:cNvGrpSpPr/>
        <p:nvPr/>
      </p:nvGrpSpPr>
      <p:grpSpPr>
        <a:xfrm>
          <a:off x="0" y="0"/>
          <a:ext cx="0" cy="0"/>
          <a:chOff x="0" y="0"/>
          <a:chExt cx="0" cy="0"/>
        </a:xfrm>
      </p:grpSpPr>
      <p:grpSp>
        <p:nvGrpSpPr>
          <p:cNvPr id="712" name="Google Shape;712;p33"/>
          <p:cNvGrpSpPr/>
          <p:nvPr/>
        </p:nvGrpSpPr>
        <p:grpSpPr>
          <a:xfrm>
            <a:off x="-2" y="0"/>
            <a:ext cx="9144002" cy="5238975"/>
            <a:chOff x="-2" y="0"/>
            <a:chExt cx="9144002" cy="5238975"/>
          </a:xfrm>
        </p:grpSpPr>
        <p:sp>
          <p:nvSpPr>
            <p:cNvPr id="713" name="Google Shape;713;p33"/>
            <p:cNvSpPr/>
            <p:nvPr/>
          </p:nvSpPr>
          <p:spPr>
            <a:xfrm flipH="1">
              <a:off x="-2" y="0"/>
              <a:ext cx="8409452" cy="43450"/>
            </a:xfrm>
            <a:custGeom>
              <a:avLst/>
              <a:gdLst/>
              <a:ahLst/>
              <a:cxnLst/>
              <a:rect l="l" t="t" r="r" b="b"/>
              <a:pathLst>
                <a:path w="88381" h="1738" extrusionOk="0">
                  <a:moveTo>
                    <a:pt x="0" y="0"/>
                  </a:moveTo>
                  <a:lnTo>
                    <a:pt x="0" y="1738"/>
                  </a:lnTo>
                  <a:lnTo>
                    <a:pt x="88381" y="1738"/>
                  </a:lnTo>
                  <a:lnTo>
                    <a:pt x="8838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4" name="Google Shape;714;p33"/>
            <p:cNvSpPr/>
            <p:nvPr/>
          </p:nvSpPr>
          <p:spPr>
            <a:xfrm flipH="1">
              <a:off x="-2" y="86425"/>
              <a:ext cx="8409452" cy="43475"/>
            </a:xfrm>
            <a:custGeom>
              <a:avLst/>
              <a:gdLst/>
              <a:ahLst/>
              <a:cxnLst/>
              <a:rect l="l" t="t" r="r" b="b"/>
              <a:pathLst>
                <a:path w="88381" h="1739" extrusionOk="0">
                  <a:moveTo>
                    <a:pt x="0" y="1"/>
                  </a:moveTo>
                  <a:lnTo>
                    <a:pt x="0" y="1738"/>
                  </a:lnTo>
                  <a:lnTo>
                    <a:pt x="88381" y="1738"/>
                  </a:lnTo>
                  <a:lnTo>
                    <a:pt x="8838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5" name="Google Shape;715;p33"/>
            <p:cNvSpPr/>
            <p:nvPr/>
          </p:nvSpPr>
          <p:spPr>
            <a:xfrm flipH="1">
              <a:off x="-2" y="173100"/>
              <a:ext cx="8409452" cy="43250"/>
            </a:xfrm>
            <a:custGeom>
              <a:avLst/>
              <a:gdLst/>
              <a:ahLst/>
              <a:cxnLst/>
              <a:rect l="l" t="t" r="r" b="b"/>
              <a:pathLst>
                <a:path w="88381" h="1730" extrusionOk="0">
                  <a:moveTo>
                    <a:pt x="0" y="0"/>
                  </a:moveTo>
                  <a:lnTo>
                    <a:pt x="0" y="1729"/>
                  </a:lnTo>
                  <a:lnTo>
                    <a:pt x="88381" y="1729"/>
                  </a:lnTo>
                  <a:lnTo>
                    <a:pt x="8838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6" name="Google Shape;716;p33"/>
            <p:cNvSpPr/>
            <p:nvPr/>
          </p:nvSpPr>
          <p:spPr>
            <a:xfrm flipH="1">
              <a:off x="-2" y="259525"/>
              <a:ext cx="8409452" cy="43250"/>
            </a:xfrm>
            <a:custGeom>
              <a:avLst/>
              <a:gdLst/>
              <a:ahLst/>
              <a:cxnLst/>
              <a:rect l="l" t="t" r="r" b="b"/>
              <a:pathLst>
                <a:path w="88381" h="1730" extrusionOk="0">
                  <a:moveTo>
                    <a:pt x="0" y="1"/>
                  </a:moveTo>
                  <a:lnTo>
                    <a:pt x="0" y="1730"/>
                  </a:lnTo>
                  <a:lnTo>
                    <a:pt x="88381" y="1730"/>
                  </a:lnTo>
                  <a:lnTo>
                    <a:pt x="8838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7" name="Google Shape;717;p33"/>
            <p:cNvSpPr/>
            <p:nvPr/>
          </p:nvSpPr>
          <p:spPr>
            <a:xfrm flipH="1">
              <a:off x="-2" y="345975"/>
              <a:ext cx="8409452" cy="43475"/>
            </a:xfrm>
            <a:custGeom>
              <a:avLst/>
              <a:gdLst/>
              <a:ahLst/>
              <a:cxnLst/>
              <a:rect l="l" t="t" r="r" b="b"/>
              <a:pathLst>
                <a:path w="88381" h="1739" extrusionOk="0">
                  <a:moveTo>
                    <a:pt x="0" y="1"/>
                  </a:moveTo>
                  <a:lnTo>
                    <a:pt x="0" y="1738"/>
                  </a:lnTo>
                  <a:lnTo>
                    <a:pt x="88381" y="1738"/>
                  </a:lnTo>
                  <a:lnTo>
                    <a:pt x="8838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8" name="Google Shape;718;p33"/>
            <p:cNvSpPr/>
            <p:nvPr/>
          </p:nvSpPr>
          <p:spPr>
            <a:xfrm flipH="1">
              <a:off x="-2" y="432425"/>
              <a:ext cx="8409452" cy="43450"/>
            </a:xfrm>
            <a:custGeom>
              <a:avLst/>
              <a:gdLst/>
              <a:ahLst/>
              <a:cxnLst/>
              <a:rect l="l" t="t" r="r" b="b"/>
              <a:pathLst>
                <a:path w="88381" h="1738" extrusionOk="0">
                  <a:moveTo>
                    <a:pt x="0" y="0"/>
                  </a:moveTo>
                  <a:lnTo>
                    <a:pt x="0" y="1738"/>
                  </a:lnTo>
                  <a:lnTo>
                    <a:pt x="88381" y="1738"/>
                  </a:lnTo>
                  <a:lnTo>
                    <a:pt x="8838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9" name="Google Shape;719;p33"/>
            <p:cNvSpPr/>
            <p:nvPr/>
          </p:nvSpPr>
          <p:spPr>
            <a:xfrm flipH="1">
              <a:off x="7674900" y="735400"/>
              <a:ext cx="43025" cy="4503575"/>
            </a:xfrm>
            <a:custGeom>
              <a:avLst/>
              <a:gdLst/>
              <a:ahLst/>
              <a:cxnLst/>
              <a:rect l="l" t="t" r="r" b="b"/>
              <a:pathLst>
                <a:path w="1721" h="180143" extrusionOk="0">
                  <a:moveTo>
                    <a:pt x="1" y="1"/>
                  </a:moveTo>
                  <a:lnTo>
                    <a:pt x="1" y="180143"/>
                  </a:lnTo>
                  <a:lnTo>
                    <a:pt x="1721" y="180143"/>
                  </a:lnTo>
                  <a:lnTo>
                    <a:pt x="172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0" name="Google Shape;720;p33"/>
            <p:cNvSpPr/>
            <p:nvPr/>
          </p:nvSpPr>
          <p:spPr>
            <a:xfrm flipH="1">
              <a:off x="7761325" y="735400"/>
              <a:ext cx="43250" cy="4503575"/>
            </a:xfrm>
            <a:custGeom>
              <a:avLst/>
              <a:gdLst/>
              <a:ahLst/>
              <a:cxnLst/>
              <a:rect l="l" t="t" r="r" b="b"/>
              <a:pathLst>
                <a:path w="1730" h="180143" extrusionOk="0">
                  <a:moveTo>
                    <a:pt x="0" y="1"/>
                  </a:moveTo>
                  <a:lnTo>
                    <a:pt x="0" y="180143"/>
                  </a:lnTo>
                  <a:lnTo>
                    <a:pt x="1729" y="180143"/>
                  </a:lnTo>
                  <a:lnTo>
                    <a:pt x="172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1" name="Google Shape;721;p33"/>
            <p:cNvSpPr/>
            <p:nvPr/>
          </p:nvSpPr>
          <p:spPr>
            <a:xfrm flipH="1">
              <a:off x="7847550" y="735400"/>
              <a:ext cx="43250" cy="4503575"/>
            </a:xfrm>
            <a:custGeom>
              <a:avLst/>
              <a:gdLst/>
              <a:ahLst/>
              <a:cxnLst/>
              <a:rect l="l" t="t" r="r" b="b"/>
              <a:pathLst>
                <a:path w="1730" h="180143" extrusionOk="0">
                  <a:moveTo>
                    <a:pt x="0" y="1"/>
                  </a:moveTo>
                  <a:lnTo>
                    <a:pt x="0" y="180143"/>
                  </a:lnTo>
                  <a:lnTo>
                    <a:pt x="1729" y="180143"/>
                  </a:lnTo>
                  <a:lnTo>
                    <a:pt x="172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2" name="Google Shape;722;p33"/>
            <p:cNvSpPr/>
            <p:nvPr/>
          </p:nvSpPr>
          <p:spPr>
            <a:xfrm flipH="1">
              <a:off x="7934000" y="735400"/>
              <a:ext cx="43250" cy="4503575"/>
            </a:xfrm>
            <a:custGeom>
              <a:avLst/>
              <a:gdLst/>
              <a:ahLst/>
              <a:cxnLst/>
              <a:rect l="l" t="t" r="r" b="b"/>
              <a:pathLst>
                <a:path w="1730" h="180143" extrusionOk="0">
                  <a:moveTo>
                    <a:pt x="1" y="1"/>
                  </a:moveTo>
                  <a:lnTo>
                    <a:pt x="1" y="180143"/>
                  </a:lnTo>
                  <a:lnTo>
                    <a:pt x="1729" y="180143"/>
                  </a:lnTo>
                  <a:lnTo>
                    <a:pt x="172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3" name="Google Shape;723;p33"/>
            <p:cNvSpPr/>
            <p:nvPr/>
          </p:nvSpPr>
          <p:spPr>
            <a:xfrm flipH="1">
              <a:off x="8020675" y="735400"/>
              <a:ext cx="43025" cy="4503575"/>
            </a:xfrm>
            <a:custGeom>
              <a:avLst/>
              <a:gdLst/>
              <a:ahLst/>
              <a:cxnLst/>
              <a:rect l="l" t="t" r="r" b="b"/>
              <a:pathLst>
                <a:path w="1721" h="180143" extrusionOk="0">
                  <a:moveTo>
                    <a:pt x="1" y="1"/>
                  </a:moveTo>
                  <a:lnTo>
                    <a:pt x="1" y="180143"/>
                  </a:lnTo>
                  <a:lnTo>
                    <a:pt x="1721" y="180143"/>
                  </a:lnTo>
                  <a:lnTo>
                    <a:pt x="172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4" name="Google Shape;724;p33"/>
            <p:cNvSpPr/>
            <p:nvPr/>
          </p:nvSpPr>
          <p:spPr>
            <a:xfrm flipH="1">
              <a:off x="8107100" y="735400"/>
              <a:ext cx="43025" cy="4503575"/>
            </a:xfrm>
            <a:custGeom>
              <a:avLst/>
              <a:gdLst/>
              <a:ahLst/>
              <a:cxnLst/>
              <a:rect l="l" t="t" r="r" b="b"/>
              <a:pathLst>
                <a:path w="1721" h="180143" extrusionOk="0">
                  <a:moveTo>
                    <a:pt x="0" y="1"/>
                  </a:moveTo>
                  <a:lnTo>
                    <a:pt x="0" y="180143"/>
                  </a:lnTo>
                  <a:lnTo>
                    <a:pt x="1720" y="180143"/>
                  </a:lnTo>
                  <a:lnTo>
                    <a:pt x="172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5" name="Google Shape;725;p33"/>
            <p:cNvSpPr/>
            <p:nvPr/>
          </p:nvSpPr>
          <p:spPr>
            <a:xfrm flipH="1">
              <a:off x="8193325" y="735400"/>
              <a:ext cx="43025" cy="4503575"/>
            </a:xfrm>
            <a:custGeom>
              <a:avLst/>
              <a:gdLst/>
              <a:ahLst/>
              <a:cxnLst/>
              <a:rect l="l" t="t" r="r" b="b"/>
              <a:pathLst>
                <a:path w="1721" h="180143" extrusionOk="0">
                  <a:moveTo>
                    <a:pt x="0" y="1"/>
                  </a:moveTo>
                  <a:lnTo>
                    <a:pt x="0" y="180143"/>
                  </a:lnTo>
                  <a:lnTo>
                    <a:pt x="1720" y="180143"/>
                  </a:lnTo>
                  <a:lnTo>
                    <a:pt x="172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6" name="Google Shape;726;p33"/>
            <p:cNvSpPr/>
            <p:nvPr/>
          </p:nvSpPr>
          <p:spPr>
            <a:xfrm flipH="1">
              <a:off x="8279775" y="735400"/>
              <a:ext cx="43250" cy="4503575"/>
            </a:xfrm>
            <a:custGeom>
              <a:avLst/>
              <a:gdLst/>
              <a:ahLst/>
              <a:cxnLst/>
              <a:rect l="l" t="t" r="r" b="b"/>
              <a:pathLst>
                <a:path w="1730" h="180143" extrusionOk="0">
                  <a:moveTo>
                    <a:pt x="1" y="1"/>
                  </a:moveTo>
                  <a:lnTo>
                    <a:pt x="1" y="180143"/>
                  </a:lnTo>
                  <a:lnTo>
                    <a:pt x="1730" y="180143"/>
                  </a:lnTo>
                  <a:lnTo>
                    <a:pt x="173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7" name="Google Shape;727;p33"/>
            <p:cNvSpPr/>
            <p:nvPr/>
          </p:nvSpPr>
          <p:spPr>
            <a:xfrm flipH="1">
              <a:off x="8366225" y="735400"/>
              <a:ext cx="43225" cy="4503575"/>
            </a:xfrm>
            <a:custGeom>
              <a:avLst/>
              <a:gdLst/>
              <a:ahLst/>
              <a:cxnLst/>
              <a:rect l="l" t="t" r="r" b="b"/>
              <a:pathLst>
                <a:path w="1729" h="180143" extrusionOk="0">
                  <a:moveTo>
                    <a:pt x="0" y="1"/>
                  </a:moveTo>
                  <a:lnTo>
                    <a:pt x="0" y="180143"/>
                  </a:lnTo>
                  <a:lnTo>
                    <a:pt x="1729" y="180143"/>
                  </a:lnTo>
                  <a:lnTo>
                    <a:pt x="172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8" name="Google Shape;728;p33"/>
            <p:cNvSpPr/>
            <p:nvPr/>
          </p:nvSpPr>
          <p:spPr>
            <a:xfrm flipH="1">
              <a:off x="7674900" y="0"/>
              <a:ext cx="1469100" cy="1470850"/>
            </a:xfrm>
            <a:custGeom>
              <a:avLst/>
              <a:gdLst/>
              <a:ahLst/>
              <a:cxnLst/>
              <a:rect l="l" t="t" r="r" b="b"/>
              <a:pathLst>
                <a:path w="58764" h="58834" extrusionOk="0">
                  <a:moveTo>
                    <a:pt x="29382" y="0"/>
                  </a:moveTo>
                  <a:cubicBezTo>
                    <a:pt x="13159" y="0"/>
                    <a:pt x="0" y="13167"/>
                    <a:pt x="0" y="29417"/>
                  </a:cubicBezTo>
                  <a:cubicBezTo>
                    <a:pt x="0" y="45658"/>
                    <a:pt x="13159" y="58834"/>
                    <a:pt x="29382" y="58834"/>
                  </a:cubicBezTo>
                  <a:cubicBezTo>
                    <a:pt x="45614" y="58834"/>
                    <a:pt x="58764" y="45658"/>
                    <a:pt x="58764" y="29417"/>
                  </a:cubicBezTo>
                  <a:cubicBezTo>
                    <a:pt x="58764" y="13167"/>
                    <a:pt x="45614" y="0"/>
                    <a:pt x="2938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9" name="Google Shape;729;p33"/>
            <p:cNvSpPr/>
            <p:nvPr/>
          </p:nvSpPr>
          <p:spPr>
            <a:xfrm flipH="1">
              <a:off x="8042050" y="367800"/>
              <a:ext cx="734575" cy="735025"/>
            </a:xfrm>
            <a:custGeom>
              <a:avLst/>
              <a:gdLst/>
              <a:ahLst/>
              <a:cxnLst/>
              <a:rect l="l" t="t" r="r" b="b"/>
              <a:pathLst>
                <a:path w="29383" h="29401" extrusionOk="0">
                  <a:moveTo>
                    <a:pt x="14687" y="1"/>
                  </a:moveTo>
                  <a:cubicBezTo>
                    <a:pt x="6575" y="1"/>
                    <a:pt x="1" y="6584"/>
                    <a:pt x="1" y="14705"/>
                  </a:cubicBezTo>
                  <a:cubicBezTo>
                    <a:pt x="1" y="22825"/>
                    <a:pt x="6575" y="29400"/>
                    <a:pt x="14687" y="29400"/>
                  </a:cubicBezTo>
                  <a:cubicBezTo>
                    <a:pt x="22799" y="29400"/>
                    <a:pt x="29382" y="22825"/>
                    <a:pt x="29382" y="14705"/>
                  </a:cubicBezTo>
                  <a:cubicBezTo>
                    <a:pt x="29382" y="6584"/>
                    <a:pt x="22799" y="1"/>
                    <a:pt x="146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0" name="Google Shape;730;p33"/>
            <p:cNvSpPr/>
            <p:nvPr/>
          </p:nvSpPr>
          <p:spPr>
            <a:xfrm flipH="1">
              <a:off x="8409425" y="1910025"/>
              <a:ext cx="296250" cy="593550"/>
            </a:xfrm>
            <a:custGeom>
              <a:avLst/>
              <a:gdLst/>
              <a:ahLst/>
              <a:cxnLst/>
              <a:rect l="l" t="t" r="r" b="b"/>
              <a:pathLst>
                <a:path w="11850" h="23742" extrusionOk="0">
                  <a:moveTo>
                    <a:pt x="11849" y="1"/>
                  </a:moveTo>
                  <a:cubicBezTo>
                    <a:pt x="5300" y="1"/>
                    <a:pt x="0" y="5318"/>
                    <a:pt x="0" y="11876"/>
                  </a:cubicBezTo>
                  <a:cubicBezTo>
                    <a:pt x="0" y="18428"/>
                    <a:pt x="5292" y="23742"/>
                    <a:pt x="11833" y="23742"/>
                  </a:cubicBezTo>
                  <a:cubicBezTo>
                    <a:pt x="11838" y="23742"/>
                    <a:pt x="11844" y="23742"/>
                    <a:pt x="11849" y="23742"/>
                  </a:cubicBezTo>
                  <a:lnTo>
                    <a:pt x="118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1" name="Google Shape;731;p33"/>
            <p:cNvSpPr/>
            <p:nvPr/>
          </p:nvSpPr>
          <p:spPr>
            <a:xfrm flipH="1">
              <a:off x="8409425" y="1471925"/>
              <a:ext cx="734575" cy="1470425"/>
            </a:xfrm>
            <a:custGeom>
              <a:avLst/>
              <a:gdLst/>
              <a:ahLst/>
              <a:cxnLst/>
              <a:rect l="l" t="t" r="r" b="b"/>
              <a:pathLst>
                <a:path w="29383" h="58817" extrusionOk="0">
                  <a:moveTo>
                    <a:pt x="29382" y="0"/>
                  </a:moveTo>
                  <a:cubicBezTo>
                    <a:pt x="13168" y="0"/>
                    <a:pt x="0" y="13159"/>
                    <a:pt x="0" y="29400"/>
                  </a:cubicBezTo>
                  <a:cubicBezTo>
                    <a:pt x="0" y="45640"/>
                    <a:pt x="13168" y="58816"/>
                    <a:pt x="29382" y="58816"/>
                  </a:cubicBezTo>
                  <a:lnTo>
                    <a:pt x="29382" y="48924"/>
                  </a:lnTo>
                  <a:cubicBezTo>
                    <a:pt x="18616" y="48924"/>
                    <a:pt x="9885" y="40183"/>
                    <a:pt x="9885" y="29408"/>
                  </a:cubicBezTo>
                  <a:cubicBezTo>
                    <a:pt x="9885" y="18634"/>
                    <a:pt x="18625" y="9884"/>
                    <a:pt x="29382" y="9884"/>
                  </a:cubicBezTo>
                  <a:lnTo>
                    <a:pt x="2938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2" name="Google Shape;732;p33"/>
            <p:cNvSpPr/>
            <p:nvPr/>
          </p:nvSpPr>
          <p:spPr>
            <a:xfrm flipH="1">
              <a:off x="8507875" y="3470625"/>
              <a:ext cx="396000" cy="367975"/>
            </a:xfrm>
            <a:custGeom>
              <a:avLst/>
              <a:gdLst/>
              <a:ahLst/>
              <a:cxnLst/>
              <a:rect l="l" t="t" r="r" b="b"/>
              <a:pathLst>
                <a:path w="15840" h="14719" extrusionOk="0">
                  <a:moveTo>
                    <a:pt x="7924" y="1"/>
                  </a:moveTo>
                  <a:cubicBezTo>
                    <a:pt x="7519" y="1"/>
                    <a:pt x="7109" y="34"/>
                    <a:pt x="6697" y="104"/>
                  </a:cubicBezTo>
                  <a:cubicBezTo>
                    <a:pt x="2698" y="785"/>
                    <a:pt x="0" y="4583"/>
                    <a:pt x="681" y="8591"/>
                  </a:cubicBezTo>
                  <a:cubicBezTo>
                    <a:pt x="1284" y="12178"/>
                    <a:pt x="4402" y="14718"/>
                    <a:pt x="7925" y="14718"/>
                  </a:cubicBezTo>
                  <a:cubicBezTo>
                    <a:pt x="8329" y="14718"/>
                    <a:pt x="8739" y="14685"/>
                    <a:pt x="9151" y="14616"/>
                  </a:cubicBezTo>
                  <a:cubicBezTo>
                    <a:pt x="13141" y="13935"/>
                    <a:pt x="15839" y="10136"/>
                    <a:pt x="15167" y="6129"/>
                  </a:cubicBezTo>
                  <a:cubicBezTo>
                    <a:pt x="14556" y="2534"/>
                    <a:pt x="11439" y="1"/>
                    <a:pt x="79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3" name="Google Shape;733;p33"/>
            <p:cNvSpPr/>
            <p:nvPr/>
          </p:nvSpPr>
          <p:spPr>
            <a:xfrm flipH="1">
              <a:off x="7674900" y="735400"/>
              <a:ext cx="734550" cy="735450"/>
            </a:xfrm>
            <a:custGeom>
              <a:avLst/>
              <a:gdLst/>
              <a:ahLst/>
              <a:cxnLst/>
              <a:rect l="l" t="t" r="r" b="b"/>
              <a:pathLst>
                <a:path w="29382" h="29418" extrusionOk="0">
                  <a:moveTo>
                    <a:pt x="0" y="1"/>
                  </a:moveTo>
                  <a:lnTo>
                    <a:pt x="0" y="29418"/>
                  </a:lnTo>
                  <a:cubicBezTo>
                    <a:pt x="16232" y="29400"/>
                    <a:pt x="29382" y="16242"/>
                    <a:pt x="293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4" name="Google Shape;734;p33"/>
            <p:cNvSpPr/>
            <p:nvPr/>
          </p:nvSpPr>
          <p:spPr>
            <a:xfrm flipH="1">
              <a:off x="8042050" y="735400"/>
              <a:ext cx="367400" cy="367625"/>
            </a:xfrm>
            <a:custGeom>
              <a:avLst/>
              <a:gdLst/>
              <a:ahLst/>
              <a:cxnLst/>
              <a:rect l="l" t="t" r="r" b="b"/>
              <a:pathLst>
                <a:path w="14696" h="14705" extrusionOk="0">
                  <a:moveTo>
                    <a:pt x="0" y="1"/>
                  </a:moveTo>
                  <a:lnTo>
                    <a:pt x="0" y="14705"/>
                  </a:lnTo>
                  <a:cubicBezTo>
                    <a:pt x="8120" y="14705"/>
                    <a:pt x="14695" y="8121"/>
                    <a:pt x="146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5" name="Google Shape;735;p33"/>
            <p:cNvSpPr/>
            <p:nvPr/>
          </p:nvSpPr>
          <p:spPr>
            <a:xfrm flipH="1">
              <a:off x="8409425" y="0"/>
              <a:ext cx="734575" cy="367625"/>
            </a:xfrm>
            <a:custGeom>
              <a:avLst/>
              <a:gdLst/>
              <a:ahLst/>
              <a:cxnLst/>
              <a:rect l="l" t="t" r="r" b="b"/>
              <a:pathLst>
                <a:path w="29383" h="14705" extrusionOk="0">
                  <a:moveTo>
                    <a:pt x="0" y="0"/>
                  </a:moveTo>
                  <a:cubicBezTo>
                    <a:pt x="0" y="8120"/>
                    <a:pt x="6584" y="14704"/>
                    <a:pt x="14696" y="14704"/>
                  </a:cubicBezTo>
                  <a:lnTo>
                    <a:pt x="29382" y="14704"/>
                  </a:lnTo>
                  <a:cubicBezTo>
                    <a:pt x="29382" y="6584"/>
                    <a:pt x="22816" y="0"/>
                    <a:pt x="146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6" name="Google Shape;736;p33"/>
            <p:cNvSpPr/>
            <p:nvPr/>
          </p:nvSpPr>
          <p:spPr>
            <a:xfrm flipH="1">
              <a:off x="8409425" y="367800"/>
              <a:ext cx="734575" cy="367625"/>
            </a:xfrm>
            <a:custGeom>
              <a:avLst/>
              <a:gdLst/>
              <a:ahLst/>
              <a:cxnLst/>
              <a:rect l="l" t="t" r="r" b="b"/>
              <a:pathLst>
                <a:path w="29383" h="14705" extrusionOk="0">
                  <a:moveTo>
                    <a:pt x="14712" y="1"/>
                  </a:moveTo>
                  <a:cubicBezTo>
                    <a:pt x="14706" y="1"/>
                    <a:pt x="14701" y="1"/>
                    <a:pt x="14696" y="1"/>
                  </a:cubicBezTo>
                  <a:lnTo>
                    <a:pt x="0" y="1"/>
                  </a:lnTo>
                  <a:cubicBezTo>
                    <a:pt x="0" y="8121"/>
                    <a:pt x="6584" y="14705"/>
                    <a:pt x="14696" y="14705"/>
                  </a:cubicBezTo>
                  <a:lnTo>
                    <a:pt x="29382" y="14705"/>
                  </a:lnTo>
                  <a:cubicBezTo>
                    <a:pt x="29382" y="6581"/>
                    <a:pt x="22825" y="1"/>
                    <a:pt x="147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7" name="Google Shape;737;p33"/>
            <p:cNvSpPr/>
            <p:nvPr/>
          </p:nvSpPr>
          <p:spPr>
            <a:xfrm flipH="1">
              <a:off x="7458800" y="1298600"/>
              <a:ext cx="216125" cy="432450"/>
            </a:xfrm>
            <a:custGeom>
              <a:avLst/>
              <a:gdLst/>
              <a:ahLst/>
              <a:cxnLst/>
              <a:rect l="l" t="t" r="r" b="b"/>
              <a:pathLst>
                <a:path w="8645" h="17298" extrusionOk="0">
                  <a:moveTo>
                    <a:pt x="1" y="0"/>
                  </a:moveTo>
                  <a:lnTo>
                    <a:pt x="1" y="17298"/>
                  </a:lnTo>
                  <a:lnTo>
                    <a:pt x="236" y="17298"/>
                  </a:lnTo>
                  <a:cubicBezTo>
                    <a:pt x="4890" y="17193"/>
                    <a:pt x="8645" y="13360"/>
                    <a:pt x="8645" y="8653"/>
                  </a:cubicBezTo>
                  <a:cubicBezTo>
                    <a:pt x="8645" y="3877"/>
                    <a:pt x="4777" y="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8" name="Google Shape;738;p33"/>
            <p:cNvSpPr/>
            <p:nvPr/>
          </p:nvSpPr>
          <p:spPr>
            <a:xfrm flipH="1">
              <a:off x="7674900" y="1298600"/>
              <a:ext cx="216125" cy="432450"/>
            </a:xfrm>
            <a:custGeom>
              <a:avLst/>
              <a:gdLst/>
              <a:ahLst/>
              <a:cxnLst/>
              <a:rect l="l" t="t" r="r" b="b"/>
              <a:pathLst>
                <a:path w="8645" h="17298" extrusionOk="0">
                  <a:moveTo>
                    <a:pt x="8418" y="0"/>
                  </a:moveTo>
                  <a:cubicBezTo>
                    <a:pt x="3755" y="105"/>
                    <a:pt x="1" y="3938"/>
                    <a:pt x="1" y="8645"/>
                  </a:cubicBezTo>
                  <a:cubicBezTo>
                    <a:pt x="1" y="13421"/>
                    <a:pt x="3877" y="17298"/>
                    <a:pt x="8645" y="17298"/>
                  </a:cubicBezTo>
                  <a:lnTo>
                    <a:pt x="864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739" name="Google Shape;739;p33"/>
          <p:cNvSpPr txBox="1"/>
          <p:nvPr>
            <p:ph type="title"/>
          </p:nvPr>
        </p:nvSpPr>
        <p:spPr>
          <a:xfrm>
            <a:off x="715010" y="795655"/>
            <a:ext cx="6749415" cy="57277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en-GB" sz="2800"/>
              <a:t>Superhost &amp; Verfied</a:t>
            </a:r>
            <a:endParaRPr lang="en-US" altLang="en-GB" sz="2800"/>
          </a:p>
        </p:txBody>
      </p:sp>
      <p:sp>
        <p:nvSpPr>
          <p:cNvPr id="742" name="Google Shape;742;p33"/>
          <p:cNvSpPr/>
          <p:nvPr/>
        </p:nvSpPr>
        <p:spPr>
          <a:xfrm rot="5400000">
            <a:off x="-20337" y="0"/>
            <a:ext cx="735450" cy="735425"/>
          </a:xfrm>
          <a:custGeom>
            <a:avLst/>
            <a:gdLst/>
            <a:ahLst/>
            <a:cxnLst/>
            <a:rect l="l" t="t" r="r" b="b"/>
            <a:pathLst>
              <a:path w="29418" h="29417" extrusionOk="0">
                <a:moveTo>
                  <a:pt x="1" y="0"/>
                </a:moveTo>
                <a:lnTo>
                  <a:pt x="1" y="29417"/>
                </a:lnTo>
                <a:lnTo>
                  <a:pt x="29417" y="29417"/>
                </a:lnTo>
                <a:cubicBezTo>
                  <a:pt x="29417" y="13176"/>
                  <a:pt x="16241" y="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3" name="Google Shape;743;p33"/>
          <p:cNvSpPr/>
          <p:nvPr/>
        </p:nvSpPr>
        <p:spPr>
          <a:xfrm rot="5400000">
            <a:off x="-20325" y="-12"/>
            <a:ext cx="367625" cy="367625"/>
          </a:xfrm>
          <a:custGeom>
            <a:avLst/>
            <a:gdLst/>
            <a:ahLst/>
            <a:cxnLst/>
            <a:rect l="l" t="t" r="r" b="b"/>
            <a:pathLst>
              <a:path w="14705" h="14705" extrusionOk="0">
                <a:moveTo>
                  <a:pt x="1" y="1"/>
                </a:moveTo>
                <a:lnTo>
                  <a:pt x="1" y="14705"/>
                </a:lnTo>
                <a:lnTo>
                  <a:pt x="14704" y="14705"/>
                </a:lnTo>
                <a:cubicBezTo>
                  <a:pt x="14704" y="6584"/>
                  <a:pt x="8121" y="1"/>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4" name="Picture 3"/>
          <p:cNvPicPr>
            <a:picLocks noChangeAspect="1"/>
          </p:cNvPicPr>
          <p:nvPr/>
        </p:nvPicPr>
        <p:blipFill>
          <a:blip r:embed="rId1"/>
          <a:stretch>
            <a:fillRect/>
          </a:stretch>
        </p:blipFill>
        <p:spPr>
          <a:xfrm>
            <a:off x="471805" y="1275715"/>
            <a:ext cx="6758305" cy="375983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50">
        <p:wipe/>
      </p:transition>
    </mc:Choice>
    <mc:Fallback>
      <p:transition spd="med">
        <p:wip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711" name="Shape 711"/>
        <p:cNvGrpSpPr/>
        <p:nvPr/>
      </p:nvGrpSpPr>
      <p:grpSpPr>
        <a:xfrm>
          <a:off x="0" y="0"/>
          <a:ext cx="0" cy="0"/>
          <a:chOff x="0" y="0"/>
          <a:chExt cx="0" cy="0"/>
        </a:xfrm>
      </p:grpSpPr>
      <p:grpSp>
        <p:nvGrpSpPr>
          <p:cNvPr id="712" name="Google Shape;712;p33"/>
          <p:cNvGrpSpPr/>
          <p:nvPr/>
        </p:nvGrpSpPr>
        <p:grpSpPr>
          <a:xfrm>
            <a:off x="-2" y="0"/>
            <a:ext cx="9144002" cy="5238975"/>
            <a:chOff x="-2" y="0"/>
            <a:chExt cx="9144002" cy="5238975"/>
          </a:xfrm>
        </p:grpSpPr>
        <p:sp>
          <p:nvSpPr>
            <p:cNvPr id="713" name="Google Shape;713;p33"/>
            <p:cNvSpPr/>
            <p:nvPr/>
          </p:nvSpPr>
          <p:spPr>
            <a:xfrm flipH="1">
              <a:off x="-2" y="0"/>
              <a:ext cx="8409452" cy="43450"/>
            </a:xfrm>
            <a:custGeom>
              <a:avLst/>
              <a:gdLst/>
              <a:ahLst/>
              <a:cxnLst/>
              <a:rect l="l" t="t" r="r" b="b"/>
              <a:pathLst>
                <a:path w="88381" h="1738" extrusionOk="0">
                  <a:moveTo>
                    <a:pt x="0" y="0"/>
                  </a:moveTo>
                  <a:lnTo>
                    <a:pt x="0" y="1738"/>
                  </a:lnTo>
                  <a:lnTo>
                    <a:pt x="88381" y="1738"/>
                  </a:lnTo>
                  <a:lnTo>
                    <a:pt x="8838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4" name="Google Shape;714;p33"/>
            <p:cNvSpPr/>
            <p:nvPr/>
          </p:nvSpPr>
          <p:spPr>
            <a:xfrm flipH="1">
              <a:off x="-2" y="86425"/>
              <a:ext cx="8409452" cy="43475"/>
            </a:xfrm>
            <a:custGeom>
              <a:avLst/>
              <a:gdLst/>
              <a:ahLst/>
              <a:cxnLst/>
              <a:rect l="l" t="t" r="r" b="b"/>
              <a:pathLst>
                <a:path w="88381" h="1739" extrusionOk="0">
                  <a:moveTo>
                    <a:pt x="0" y="1"/>
                  </a:moveTo>
                  <a:lnTo>
                    <a:pt x="0" y="1738"/>
                  </a:lnTo>
                  <a:lnTo>
                    <a:pt x="88381" y="1738"/>
                  </a:lnTo>
                  <a:lnTo>
                    <a:pt x="8838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5" name="Google Shape;715;p33"/>
            <p:cNvSpPr/>
            <p:nvPr/>
          </p:nvSpPr>
          <p:spPr>
            <a:xfrm flipH="1">
              <a:off x="-2" y="173100"/>
              <a:ext cx="8409452" cy="43250"/>
            </a:xfrm>
            <a:custGeom>
              <a:avLst/>
              <a:gdLst/>
              <a:ahLst/>
              <a:cxnLst/>
              <a:rect l="l" t="t" r="r" b="b"/>
              <a:pathLst>
                <a:path w="88381" h="1730" extrusionOk="0">
                  <a:moveTo>
                    <a:pt x="0" y="0"/>
                  </a:moveTo>
                  <a:lnTo>
                    <a:pt x="0" y="1729"/>
                  </a:lnTo>
                  <a:lnTo>
                    <a:pt x="88381" y="1729"/>
                  </a:lnTo>
                  <a:lnTo>
                    <a:pt x="8838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6" name="Google Shape;716;p33"/>
            <p:cNvSpPr/>
            <p:nvPr/>
          </p:nvSpPr>
          <p:spPr>
            <a:xfrm flipH="1">
              <a:off x="-2" y="259525"/>
              <a:ext cx="8409452" cy="43250"/>
            </a:xfrm>
            <a:custGeom>
              <a:avLst/>
              <a:gdLst/>
              <a:ahLst/>
              <a:cxnLst/>
              <a:rect l="l" t="t" r="r" b="b"/>
              <a:pathLst>
                <a:path w="88381" h="1730" extrusionOk="0">
                  <a:moveTo>
                    <a:pt x="0" y="1"/>
                  </a:moveTo>
                  <a:lnTo>
                    <a:pt x="0" y="1730"/>
                  </a:lnTo>
                  <a:lnTo>
                    <a:pt x="88381" y="1730"/>
                  </a:lnTo>
                  <a:lnTo>
                    <a:pt x="8838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7" name="Google Shape;717;p33"/>
            <p:cNvSpPr/>
            <p:nvPr/>
          </p:nvSpPr>
          <p:spPr>
            <a:xfrm flipH="1">
              <a:off x="-2" y="345975"/>
              <a:ext cx="8409452" cy="43475"/>
            </a:xfrm>
            <a:custGeom>
              <a:avLst/>
              <a:gdLst/>
              <a:ahLst/>
              <a:cxnLst/>
              <a:rect l="l" t="t" r="r" b="b"/>
              <a:pathLst>
                <a:path w="88381" h="1739" extrusionOk="0">
                  <a:moveTo>
                    <a:pt x="0" y="1"/>
                  </a:moveTo>
                  <a:lnTo>
                    <a:pt x="0" y="1738"/>
                  </a:lnTo>
                  <a:lnTo>
                    <a:pt x="88381" y="1738"/>
                  </a:lnTo>
                  <a:lnTo>
                    <a:pt x="8838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8" name="Google Shape;718;p33"/>
            <p:cNvSpPr/>
            <p:nvPr/>
          </p:nvSpPr>
          <p:spPr>
            <a:xfrm flipH="1">
              <a:off x="-2" y="432425"/>
              <a:ext cx="8409452" cy="43450"/>
            </a:xfrm>
            <a:custGeom>
              <a:avLst/>
              <a:gdLst/>
              <a:ahLst/>
              <a:cxnLst/>
              <a:rect l="l" t="t" r="r" b="b"/>
              <a:pathLst>
                <a:path w="88381" h="1738" extrusionOk="0">
                  <a:moveTo>
                    <a:pt x="0" y="0"/>
                  </a:moveTo>
                  <a:lnTo>
                    <a:pt x="0" y="1738"/>
                  </a:lnTo>
                  <a:lnTo>
                    <a:pt x="88381" y="1738"/>
                  </a:lnTo>
                  <a:lnTo>
                    <a:pt x="8838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9" name="Google Shape;719;p33"/>
            <p:cNvSpPr/>
            <p:nvPr/>
          </p:nvSpPr>
          <p:spPr>
            <a:xfrm flipH="1">
              <a:off x="7674900" y="735400"/>
              <a:ext cx="43025" cy="4503575"/>
            </a:xfrm>
            <a:custGeom>
              <a:avLst/>
              <a:gdLst/>
              <a:ahLst/>
              <a:cxnLst/>
              <a:rect l="l" t="t" r="r" b="b"/>
              <a:pathLst>
                <a:path w="1721" h="180143" extrusionOk="0">
                  <a:moveTo>
                    <a:pt x="1" y="1"/>
                  </a:moveTo>
                  <a:lnTo>
                    <a:pt x="1" y="180143"/>
                  </a:lnTo>
                  <a:lnTo>
                    <a:pt x="1721" y="180143"/>
                  </a:lnTo>
                  <a:lnTo>
                    <a:pt x="172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0" name="Google Shape;720;p33"/>
            <p:cNvSpPr/>
            <p:nvPr/>
          </p:nvSpPr>
          <p:spPr>
            <a:xfrm flipH="1">
              <a:off x="7761325" y="735400"/>
              <a:ext cx="43250" cy="4503575"/>
            </a:xfrm>
            <a:custGeom>
              <a:avLst/>
              <a:gdLst/>
              <a:ahLst/>
              <a:cxnLst/>
              <a:rect l="l" t="t" r="r" b="b"/>
              <a:pathLst>
                <a:path w="1730" h="180143" extrusionOk="0">
                  <a:moveTo>
                    <a:pt x="0" y="1"/>
                  </a:moveTo>
                  <a:lnTo>
                    <a:pt x="0" y="180143"/>
                  </a:lnTo>
                  <a:lnTo>
                    <a:pt x="1729" y="180143"/>
                  </a:lnTo>
                  <a:lnTo>
                    <a:pt x="172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1" name="Google Shape;721;p33"/>
            <p:cNvSpPr/>
            <p:nvPr/>
          </p:nvSpPr>
          <p:spPr>
            <a:xfrm flipH="1">
              <a:off x="7847550" y="735400"/>
              <a:ext cx="43250" cy="4503575"/>
            </a:xfrm>
            <a:custGeom>
              <a:avLst/>
              <a:gdLst/>
              <a:ahLst/>
              <a:cxnLst/>
              <a:rect l="l" t="t" r="r" b="b"/>
              <a:pathLst>
                <a:path w="1730" h="180143" extrusionOk="0">
                  <a:moveTo>
                    <a:pt x="0" y="1"/>
                  </a:moveTo>
                  <a:lnTo>
                    <a:pt x="0" y="180143"/>
                  </a:lnTo>
                  <a:lnTo>
                    <a:pt x="1729" y="180143"/>
                  </a:lnTo>
                  <a:lnTo>
                    <a:pt x="172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2" name="Google Shape;722;p33"/>
            <p:cNvSpPr/>
            <p:nvPr/>
          </p:nvSpPr>
          <p:spPr>
            <a:xfrm flipH="1">
              <a:off x="7934000" y="735400"/>
              <a:ext cx="43250" cy="4503575"/>
            </a:xfrm>
            <a:custGeom>
              <a:avLst/>
              <a:gdLst/>
              <a:ahLst/>
              <a:cxnLst/>
              <a:rect l="l" t="t" r="r" b="b"/>
              <a:pathLst>
                <a:path w="1730" h="180143" extrusionOk="0">
                  <a:moveTo>
                    <a:pt x="1" y="1"/>
                  </a:moveTo>
                  <a:lnTo>
                    <a:pt x="1" y="180143"/>
                  </a:lnTo>
                  <a:lnTo>
                    <a:pt x="1729" y="180143"/>
                  </a:lnTo>
                  <a:lnTo>
                    <a:pt x="172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3" name="Google Shape;723;p33"/>
            <p:cNvSpPr/>
            <p:nvPr/>
          </p:nvSpPr>
          <p:spPr>
            <a:xfrm flipH="1">
              <a:off x="8020675" y="735400"/>
              <a:ext cx="43025" cy="4503575"/>
            </a:xfrm>
            <a:custGeom>
              <a:avLst/>
              <a:gdLst/>
              <a:ahLst/>
              <a:cxnLst/>
              <a:rect l="l" t="t" r="r" b="b"/>
              <a:pathLst>
                <a:path w="1721" h="180143" extrusionOk="0">
                  <a:moveTo>
                    <a:pt x="1" y="1"/>
                  </a:moveTo>
                  <a:lnTo>
                    <a:pt x="1" y="180143"/>
                  </a:lnTo>
                  <a:lnTo>
                    <a:pt x="1721" y="180143"/>
                  </a:lnTo>
                  <a:lnTo>
                    <a:pt x="172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4" name="Google Shape;724;p33"/>
            <p:cNvSpPr/>
            <p:nvPr/>
          </p:nvSpPr>
          <p:spPr>
            <a:xfrm flipH="1">
              <a:off x="8107100" y="735400"/>
              <a:ext cx="43025" cy="4503575"/>
            </a:xfrm>
            <a:custGeom>
              <a:avLst/>
              <a:gdLst/>
              <a:ahLst/>
              <a:cxnLst/>
              <a:rect l="l" t="t" r="r" b="b"/>
              <a:pathLst>
                <a:path w="1721" h="180143" extrusionOk="0">
                  <a:moveTo>
                    <a:pt x="0" y="1"/>
                  </a:moveTo>
                  <a:lnTo>
                    <a:pt x="0" y="180143"/>
                  </a:lnTo>
                  <a:lnTo>
                    <a:pt x="1720" y="180143"/>
                  </a:lnTo>
                  <a:lnTo>
                    <a:pt x="172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5" name="Google Shape;725;p33"/>
            <p:cNvSpPr/>
            <p:nvPr/>
          </p:nvSpPr>
          <p:spPr>
            <a:xfrm flipH="1">
              <a:off x="8193325" y="735400"/>
              <a:ext cx="43025" cy="4503575"/>
            </a:xfrm>
            <a:custGeom>
              <a:avLst/>
              <a:gdLst/>
              <a:ahLst/>
              <a:cxnLst/>
              <a:rect l="l" t="t" r="r" b="b"/>
              <a:pathLst>
                <a:path w="1721" h="180143" extrusionOk="0">
                  <a:moveTo>
                    <a:pt x="0" y="1"/>
                  </a:moveTo>
                  <a:lnTo>
                    <a:pt x="0" y="180143"/>
                  </a:lnTo>
                  <a:lnTo>
                    <a:pt x="1720" y="180143"/>
                  </a:lnTo>
                  <a:lnTo>
                    <a:pt x="172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6" name="Google Shape;726;p33"/>
            <p:cNvSpPr/>
            <p:nvPr/>
          </p:nvSpPr>
          <p:spPr>
            <a:xfrm flipH="1">
              <a:off x="8279775" y="735400"/>
              <a:ext cx="43250" cy="4503575"/>
            </a:xfrm>
            <a:custGeom>
              <a:avLst/>
              <a:gdLst/>
              <a:ahLst/>
              <a:cxnLst/>
              <a:rect l="l" t="t" r="r" b="b"/>
              <a:pathLst>
                <a:path w="1730" h="180143" extrusionOk="0">
                  <a:moveTo>
                    <a:pt x="1" y="1"/>
                  </a:moveTo>
                  <a:lnTo>
                    <a:pt x="1" y="180143"/>
                  </a:lnTo>
                  <a:lnTo>
                    <a:pt x="1730" y="180143"/>
                  </a:lnTo>
                  <a:lnTo>
                    <a:pt x="173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7" name="Google Shape;727;p33"/>
            <p:cNvSpPr/>
            <p:nvPr/>
          </p:nvSpPr>
          <p:spPr>
            <a:xfrm flipH="1">
              <a:off x="8366225" y="735400"/>
              <a:ext cx="43225" cy="4503575"/>
            </a:xfrm>
            <a:custGeom>
              <a:avLst/>
              <a:gdLst/>
              <a:ahLst/>
              <a:cxnLst/>
              <a:rect l="l" t="t" r="r" b="b"/>
              <a:pathLst>
                <a:path w="1729" h="180143" extrusionOk="0">
                  <a:moveTo>
                    <a:pt x="0" y="1"/>
                  </a:moveTo>
                  <a:lnTo>
                    <a:pt x="0" y="180143"/>
                  </a:lnTo>
                  <a:lnTo>
                    <a:pt x="1729" y="180143"/>
                  </a:lnTo>
                  <a:lnTo>
                    <a:pt x="172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8" name="Google Shape;728;p33"/>
            <p:cNvSpPr/>
            <p:nvPr/>
          </p:nvSpPr>
          <p:spPr>
            <a:xfrm flipH="1">
              <a:off x="7674900" y="0"/>
              <a:ext cx="1469100" cy="1470850"/>
            </a:xfrm>
            <a:custGeom>
              <a:avLst/>
              <a:gdLst/>
              <a:ahLst/>
              <a:cxnLst/>
              <a:rect l="l" t="t" r="r" b="b"/>
              <a:pathLst>
                <a:path w="58764" h="58834" extrusionOk="0">
                  <a:moveTo>
                    <a:pt x="29382" y="0"/>
                  </a:moveTo>
                  <a:cubicBezTo>
                    <a:pt x="13159" y="0"/>
                    <a:pt x="0" y="13167"/>
                    <a:pt x="0" y="29417"/>
                  </a:cubicBezTo>
                  <a:cubicBezTo>
                    <a:pt x="0" y="45658"/>
                    <a:pt x="13159" y="58834"/>
                    <a:pt x="29382" y="58834"/>
                  </a:cubicBezTo>
                  <a:cubicBezTo>
                    <a:pt x="45614" y="58834"/>
                    <a:pt x="58764" y="45658"/>
                    <a:pt x="58764" y="29417"/>
                  </a:cubicBezTo>
                  <a:cubicBezTo>
                    <a:pt x="58764" y="13167"/>
                    <a:pt x="45614" y="0"/>
                    <a:pt x="2938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9" name="Google Shape;729;p33"/>
            <p:cNvSpPr/>
            <p:nvPr/>
          </p:nvSpPr>
          <p:spPr>
            <a:xfrm flipH="1">
              <a:off x="8042050" y="367800"/>
              <a:ext cx="734575" cy="735025"/>
            </a:xfrm>
            <a:custGeom>
              <a:avLst/>
              <a:gdLst/>
              <a:ahLst/>
              <a:cxnLst/>
              <a:rect l="l" t="t" r="r" b="b"/>
              <a:pathLst>
                <a:path w="29383" h="29401" extrusionOk="0">
                  <a:moveTo>
                    <a:pt x="14687" y="1"/>
                  </a:moveTo>
                  <a:cubicBezTo>
                    <a:pt x="6575" y="1"/>
                    <a:pt x="1" y="6584"/>
                    <a:pt x="1" y="14705"/>
                  </a:cubicBezTo>
                  <a:cubicBezTo>
                    <a:pt x="1" y="22825"/>
                    <a:pt x="6575" y="29400"/>
                    <a:pt x="14687" y="29400"/>
                  </a:cubicBezTo>
                  <a:cubicBezTo>
                    <a:pt x="22799" y="29400"/>
                    <a:pt x="29382" y="22825"/>
                    <a:pt x="29382" y="14705"/>
                  </a:cubicBezTo>
                  <a:cubicBezTo>
                    <a:pt x="29382" y="6584"/>
                    <a:pt x="22799" y="1"/>
                    <a:pt x="146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0" name="Google Shape;730;p33"/>
            <p:cNvSpPr/>
            <p:nvPr/>
          </p:nvSpPr>
          <p:spPr>
            <a:xfrm flipH="1">
              <a:off x="8409425" y="1910025"/>
              <a:ext cx="296250" cy="593550"/>
            </a:xfrm>
            <a:custGeom>
              <a:avLst/>
              <a:gdLst/>
              <a:ahLst/>
              <a:cxnLst/>
              <a:rect l="l" t="t" r="r" b="b"/>
              <a:pathLst>
                <a:path w="11850" h="23742" extrusionOk="0">
                  <a:moveTo>
                    <a:pt x="11849" y="1"/>
                  </a:moveTo>
                  <a:cubicBezTo>
                    <a:pt x="5300" y="1"/>
                    <a:pt x="0" y="5318"/>
                    <a:pt x="0" y="11876"/>
                  </a:cubicBezTo>
                  <a:cubicBezTo>
                    <a:pt x="0" y="18428"/>
                    <a:pt x="5292" y="23742"/>
                    <a:pt x="11833" y="23742"/>
                  </a:cubicBezTo>
                  <a:cubicBezTo>
                    <a:pt x="11838" y="23742"/>
                    <a:pt x="11844" y="23742"/>
                    <a:pt x="11849" y="23742"/>
                  </a:cubicBezTo>
                  <a:lnTo>
                    <a:pt x="118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1" name="Google Shape;731;p33"/>
            <p:cNvSpPr/>
            <p:nvPr/>
          </p:nvSpPr>
          <p:spPr>
            <a:xfrm flipH="1">
              <a:off x="8409425" y="1471925"/>
              <a:ext cx="734575" cy="1470425"/>
            </a:xfrm>
            <a:custGeom>
              <a:avLst/>
              <a:gdLst/>
              <a:ahLst/>
              <a:cxnLst/>
              <a:rect l="l" t="t" r="r" b="b"/>
              <a:pathLst>
                <a:path w="29383" h="58817" extrusionOk="0">
                  <a:moveTo>
                    <a:pt x="29382" y="0"/>
                  </a:moveTo>
                  <a:cubicBezTo>
                    <a:pt x="13168" y="0"/>
                    <a:pt x="0" y="13159"/>
                    <a:pt x="0" y="29400"/>
                  </a:cubicBezTo>
                  <a:cubicBezTo>
                    <a:pt x="0" y="45640"/>
                    <a:pt x="13168" y="58816"/>
                    <a:pt x="29382" y="58816"/>
                  </a:cubicBezTo>
                  <a:lnTo>
                    <a:pt x="29382" y="48924"/>
                  </a:lnTo>
                  <a:cubicBezTo>
                    <a:pt x="18616" y="48924"/>
                    <a:pt x="9885" y="40183"/>
                    <a:pt x="9885" y="29408"/>
                  </a:cubicBezTo>
                  <a:cubicBezTo>
                    <a:pt x="9885" y="18634"/>
                    <a:pt x="18625" y="9884"/>
                    <a:pt x="29382" y="9884"/>
                  </a:cubicBezTo>
                  <a:lnTo>
                    <a:pt x="2938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2" name="Google Shape;732;p33"/>
            <p:cNvSpPr/>
            <p:nvPr/>
          </p:nvSpPr>
          <p:spPr>
            <a:xfrm flipH="1">
              <a:off x="8507875" y="3470625"/>
              <a:ext cx="396000" cy="367975"/>
            </a:xfrm>
            <a:custGeom>
              <a:avLst/>
              <a:gdLst/>
              <a:ahLst/>
              <a:cxnLst/>
              <a:rect l="l" t="t" r="r" b="b"/>
              <a:pathLst>
                <a:path w="15840" h="14719" extrusionOk="0">
                  <a:moveTo>
                    <a:pt x="7924" y="1"/>
                  </a:moveTo>
                  <a:cubicBezTo>
                    <a:pt x="7519" y="1"/>
                    <a:pt x="7109" y="34"/>
                    <a:pt x="6697" y="104"/>
                  </a:cubicBezTo>
                  <a:cubicBezTo>
                    <a:pt x="2698" y="785"/>
                    <a:pt x="0" y="4583"/>
                    <a:pt x="681" y="8591"/>
                  </a:cubicBezTo>
                  <a:cubicBezTo>
                    <a:pt x="1284" y="12178"/>
                    <a:pt x="4402" y="14718"/>
                    <a:pt x="7925" y="14718"/>
                  </a:cubicBezTo>
                  <a:cubicBezTo>
                    <a:pt x="8329" y="14718"/>
                    <a:pt x="8739" y="14685"/>
                    <a:pt x="9151" y="14616"/>
                  </a:cubicBezTo>
                  <a:cubicBezTo>
                    <a:pt x="13141" y="13935"/>
                    <a:pt x="15839" y="10136"/>
                    <a:pt x="15167" y="6129"/>
                  </a:cubicBezTo>
                  <a:cubicBezTo>
                    <a:pt x="14556" y="2534"/>
                    <a:pt x="11439" y="1"/>
                    <a:pt x="79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3" name="Google Shape;733;p33"/>
            <p:cNvSpPr/>
            <p:nvPr/>
          </p:nvSpPr>
          <p:spPr>
            <a:xfrm flipH="1">
              <a:off x="7674900" y="735400"/>
              <a:ext cx="734550" cy="735450"/>
            </a:xfrm>
            <a:custGeom>
              <a:avLst/>
              <a:gdLst/>
              <a:ahLst/>
              <a:cxnLst/>
              <a:rect l="l" t="t" r="r" b="b"/>
              <a:pathLst>
                <a:path w="29382" h="29418" extrusionOk="0">
                  <a:moveTo>
                    <a:pt x="0" y="1"/>
                  </a:moveTo>
                  <a:lnTo>
                    <a:pt x="0" y="29418"/>
                  </a:lnTo>
                  <a:cubicBezTo>
                    <a:pt x="16232" y="29400"/>
                    <a:pt x="29382" y="16242"/>
                    <a:pt x="293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4" name="Google Shape;734;p33"/>
            <p:cNvSpPr/>
            <p:nvPr/>
          </p:nvSpPr>
          <p:spPr>
            <a:xfrm flipH="1">
              <a:off x="8042050" y="735400"/>
              <a:ext cx="367400" cy="367625"/>
            </a:xfrm>
            <a:custGeom>
              <a:avLst/>
              <a:gdLst/>
              <a:ahLst/>
              <a:cxnLst/>
              <a:rect l="l" t="t" r="r" b="b"/>
              <a:pathLst>
                <a:path w="14696" h="14705" extrusionOk="0">
                  <a:moveTo>
                    <a:pt x="0" y="1"/>
                  </a:moveTo>
                  <a:lnTo>
                    <a:pt x="0" y="14705"/>
                  </a:lnTo>
                  <a:cubicBezTo>
                    <a:pt x="8120" y="14705"/>
                    <a:pt x="14695" y="8121"/>
                    <a:pt x="146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5" name="Google Shape;735;p33"/>
            <p:cNvSpPr/>
            <p:nvPr/>
          </p:nvSpPr>
          <p:spPr>
            <a:xfrm flipH="1">
              <a:off x="8409425" y="0"/>
              <a:ext cx="734575" cy="367625"/>
            </a:xfrm>
            <a:custGeom>
              <a:avLst/>
              <a:gdLst/>
              <a:ahLst/>
              <a:cxnLst/>
              <a:rect l="l" t="t" r="r" b="b"/>
              <a:pathLst>
                <a:path w="29383" h="14705" extrusionOk="0">
                  <a:moveTo>
                    <a:pt x="0" y="0"/>
                  </a:moveTo>
                  <a:cubicBezTo>
                    <a:pt x="0" y="8120"/>
                    <a:pt x="6584" y="14704"/>
                    <a:pt x="14696" y="14704"/>
                  </a:cubicBezTo>
                  <a:lnTo>
                    <a:pt x="29382" y="14704"/>
                  </a:lnTo>
                  <a:cubicBezTo>
                    <a:pt x="29382" y="6584"/>
                    <a:pt x="22816" y="0"/>
                    <a:pt x="146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6" name="Google Shape;736;p33"/>
            <p:cNvSpPr/>
            <p:nvPr/>
          </p:nvSpPr>
          <p:spPr>
            <a:xfrm flipH="1">
              <a:off x="8409425" y="367800"/>
              <a:ext cx="734575" cy="367625"/>
            </a:xfrm>
            <a:custGeom>
              <a:avLst/>
              <a:gdLst/>
              <a:ahLst/>
              <a:cxnLst/>
              <a:rect l="l" t="t" r="r" b="b"/>
              <a:pathLst>
                <a:path w="29383" h="14705" extrusionOk="0">
                  <a:moveTo>
                    <a:pt x="14712" y="1"/>
                  </a:moveTo>
                  <a:cubicBezTo>
                    <a:pt x="14706" y="1"/>
                    <a:pt x="14701" y="1"/>
                    <a:pt x="14696" y="1"/>
                  </a:cubicBezTo>
                  <a:lnTo>
                    <a:pt x="0" y="1"/>
                  </a:lnTo>
                  <a:cubicBezTo>
                    <a:pt x="0" y="8121"/>
                    <a:pt x="6584" y="14705"/>
                    <a:pt x="14696" y="14705"/>
                  </a:cubicBezTo>
                  <a:lnTo>
                    <a:pt x="29382" y="14705"/>
                  </a:lnTo>
                  <a:cubicBezTo>
                    <a:pt x="29382" y="6581"/>
                    <a:pt x="22825" y="1"/>
                    <a:pt x="147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7" name="Google Shape;737;p33"/>
            <p:cNvSpPr/>
            <p:nvPr/>
          </p:nvSpPr>
          <p:spPr>
            <a:xfrm flipH="1">
              <a:off x="7458800" y="1298600"/>
              <a:ext cx="216125" cy="432450"/>
            </a:xfrm>
            <a:custGeom>
              <a:avLst/>
              <a:gdLst/>
              <a:ahLst/>
              <a:cxnLst/>
              <a:rect l="l" t="t" r="r" b="b"/>
              <a:pathLst>
                <a:path w="8645" h="17298" extrusionOk="0">
                  <a:moveTo>
                    <a:pt x="1" y="0"/>
                  </a:moveTo>
                  <a:lnTo>
                    <a:pt x="1" y="17298"/>
                  </a:lnTo>
                  <a:lnTo>
                    <a:pt x="236" y="17298"/>
                  </a:lnTo>
                  <a:cubicBezTo>
                    <a:pt x="4890" y="17193"/>
                    <a:pt x="8645" y="13360"/>
                    <a:pt x="8645" y="8653"/>
                  </a:cubicBezTo>
                  <a:cubicBezTo>
                    <a:pt x="8645" y="3877"/>
                    <a:pt x="4777" y="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8" name="Google Shape;738;p33"/>
            <p:cNvSpPr/>
            <p:nvPr/>
          </p:nvSpPr>
          <p:spPr>
            <a:xfrm flipH="1">
              <a:off x="7674900" y="1298600"/>
              <a:ext cx="216125" cy="432450"/>
            </a:xfrm>
            <a:custGeom>
              <a:avLst/>
              <a:gdLst/>
              <a:ahLst/>
              <a:cxnLst/>
              <a:rect l="l" t="t" r="r" b="b"/>
              <a:pathLst>
                <a:path w="8645" h="17298" extrusionOk="0">
                  <a:moveTo>
                    <a:pt x="8418" y="0"/>
                  </a:moveTo>
                  <a:cubicBezTo>
                    <a:pt x="3755" y="105"/>
                    <a:pt x="1" y="3938"/>
                    <a:pt x="1" y="8645"/>
                  </a:cubicBezTo>
                  <a:cubicBezTo>
                    <a:pt x="1" y="13421"/>
                    <a:pt x="3877" y="17298"/>
                    <a:pt x="8645" y="17298"/>
                  </a:cubicBezTo>
                  <a:lnTo>
                    <a:pt x="864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739" name="Google Shape;739;p33"/>
          <p:cNvSpPr txBox="1"/>
          <p:nvPr>
            <p:ph type="title"/>
          </p:nvPr>
        </p:nvSpPr>
        <p:spPr>
          <a:xfrm>
            <a:off x="715010" y="795655"/>
            <a:ext cx="6749415" cy="57277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en-GB" sz="2800"/>
              <a:t>Superhost &amp; Not Verfied</a:t>
            </a:r>
            <a:endParaRPr lang="en-US" altLang="en-GB" sz="2800"/>
          </a:p>
        </p:txBody>
      </p:sp>
      <p:sp>
        <p:nvSpPr>
          <p:cNvPr id="742" name="Google Shape;742;p33"/>
          <p:cNvSpPr/>
          <p:nvPr/>
        </p:nvSpPr>
        <p:spPr>
          <a:xfrm rot="5400000">
            <a:off x="-20337" y="0"/>
            <a:ext cx="735450" cy="735425"/>
          </a:xfrm>
          <a:custGeom>
            <a:avLst/>
            <a:gdLst/>
            <a:ahLst/>
            <a:cxnLst/>
            <a:rect l="l" t="t" r="r" b="b"/>
            <a:pathLst>
              <a:path w="29418" h="29417" extrusionOk="0">
                <a:moveTo>
                  <a:pt x="1" y="0"/>
                </a:moveTo>
                <a:lnTo>
                  <a:pt x="1" y="29417"/>
                </a:lnTo>
                <a:lnTo>
                  <a:pt x="29417" y="29417"/>
                </a:lnTo>
                <a:cubicBezTo>
                  <a:pt x="29417" y="13176"/>
                  <a:pt x="16241" y="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3" name="Google Shape;743;p33"/>
          <p:cNvSpPr/>
          <p:nvPr/>
        </p:nvSpPr>
        <p:spPr>
          <a:xfrm rot="5400000">
            <a:off x="-20325" y="-12"/>
            <a:ext cx="367625" cy="367625"/>
          </a:xfrm>
          <a:custGeom>
            <a:avLst/>
            <a:gdLst/>
            <a:ahLst/>
            <a:cxnLst/>
            <a:rect l="l" t="t" r="r" b="b"/>
            <a:pathLst>
              <a:path w="14705" h="14705" extrusionOk="0">
                <a:moveTo>
                  <a:pt x="1" y="1"/>
                </a:moveTo>
                <a:lnTo>
                  <a:pt x="1" y="14705"/>
                </a:lnTo>
                <a:lnTo>
                  <a:pt x="14704" y="14705"/>
                </a:lnTo>
                <a:cubicBezTo>
                  <a:pt x="14704" y="6584"/>
                  <a:pt x="8121" y="1"/>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2" name="Picture 1"/>
          <p:cNvPicPr>
            <a:picLocks noChangeAspect="1"/>
          </p:cNvPicPr>
          <p:nvPr/>
        </p:nvPicPr>
        <p:blipFill>
          <a:blip r:embed="rId1"/>
          <a:stretch>
            <a:fillRect/>
          </a:stretch>
        </p:blipFill>
        <p:spPr>
          <a:xfrm>
            <a:off x="615950" y="1307465"/>
            <a:ext cx="6699885" cy="365950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50">
        <p:wipe/>
      </p:transition>
    </mc:Choice>
    <mc:Fallback>
      <p:transition spd="med">
        <p:wip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711" name="Shape 711"/>
        <p:cNvGrpSpPr/>
        <p:nvPr/>
      </p:nvGrpSpPr>
      <p:grpSpPr>
        <a:xfrm>
          <a:off x="0" y="0"/>
          <a:ext cx="0" cy="0"/>
          <a:chOff x="0" y="0"/>
          <a:chExt cx="0" cy="0"/>
        </a:xfrm>
      </p:grpSpPr>
      <p:grpSp>
        <p:nvGrpSpPr>
          <p:cNvPr id="712" name="Google Shape;712;p33"/>
          <p:cNvGrpSpPr/>
          <p:nvPr/>
        </p:nvGrpSpPr>
        <p:grpSpPr>
          <a:xfrm>
            <a:off x="-2" y="0"/>
            <a:ext cx="9144002" cy="5238975"/>
            <a:chOff x="-2" y="0"/>
            <a:chExt cx="9144002" cy="5238975"/>
          </a:xfrm>
        </p:grpSpPr>
        <p:sp>
          <p:nvSpPr>
            <p:cNvPr id="713" name="Google Shape;713;p33"/>
            <p:cNvSpPr/>
            <p:nvPr/>
          </p:nvSpPr>
          <p:spPr>
            <a:xfrm flipH="1">
              <a:off x="-2" y="0"/>
              <a:ext cx="8409452" cy="43450"/>
            </a:xfrm>
            <a:custGeom>
              <a:avLst/>
              <a:gdLst/>
              <a:ahLst/>
              <a:cxnLst/>
              <a:rect l="l" t="t" r="r" b="b"/>
              <a:pathLst>
                <a:path w="88381" h="1738" extrusionOk="0">
                  <a:moveTo>
                    <a:pt x="0" y="0"/>
                  </a:moveTo>
                  <a:lnTo>
                    <a:pt x="0" y="1738"/>
                  </a:lnTo>
                  <a:lnTo>
                    <a:pt x="88381" y="1738"/>
                  </a:lnTo>
                  <a:lnTo>
                    <a:pt x="8838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4" name="Google Shape;714;p33"/>
            <p:cNvSpPr/>
            <p:nvPr/>
          </p:nvSpPr>
          <p:spPr>
            <a:xfrm flipH="1">
              <a:off x="-2" y="86425"/>
              <a:ext cx="8409452" cy="43475"/>
            </a:xfrm>
            <a:custGeom>
              <a:avLst/>
              <a:gdLst/>
              <a:ahLst/>
              <a:cxnLst/>
              <a:rect l="l" t="t" r="r" b="b"/>
              <a:pathLst>
                <a:path w="88381" h="1739" extrusionOk="0">
                  <a:moveTo>
                    <a:pt x="0" y="1"/>
                  </a:moveTo>
                  <a:lnTo>
                    <a:pt x="0" y="1738"/>
                  </a:lnTo>
                  <a:lnTo>
                    <a:pt x="88381" y="1738"/>
                  </a:lnTo>
                  <a:lnTo>
                    <a:pt x="8838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5" name="Google Shape;715;p33"/>
            <p:cNvSpPr/>
            <p:nvPr/>
          </p:nvSpPr>
          <p:spPr>
            <a:xfrm flipH="1">
              <a:off x="-2" y="173100"/>
              <a:ext cx="8409452" cy="43250"/>
            </a:xfrm>
            <a:custGeom>
              <a:avLst/>
              <a:gdLst/>
              <a:ahLst/>
              <a:cxnLst/>
              <a:rect l="l" t="t" r="r" b="b"/>
              <a:pathLst>
                <a:path w="88381" h="1730" extrusionOk="0">
                  <a:moveTo>
                    <a:pt x="0" y="0"/>
                  </a:moveTo>
                  <a:lnTo>
                    <a:pt x="0" y="1729"/>
                  </a:lnTo>
                  <a:lnTo>
                    <a:pt x="88381" y="1729"/>
                  </a:lnTo>
                  <a:lnTo>
                    <a:pt x="8838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6" name="Google Shape;716;p33"/>
            <p:cNvSpPr/>
            <p:nvPr/>
          </p:nvSpPr>
          <p:spPr>
            <a:xfrm flipH="1">
              <a:off x="-2" y="259525"/>
              <a:ext cx="8409452" cy="43250"/>
            </a:xfrm>
            <a:custGeom>
              <a:avLst/>
              <a:gdLst/>
              <a:ahLst/>
              <a:cxnLst/>
              <a:rect l="l" t="t" r="r" b="b"/>
              <a:pathLst>
                <a:path w="88381" h="1730" extrusionOk="0">
                  <a:moveTo>
                    <a:pt x="0" y="1"/>
                  </a:moveTo>
                  <a:lnTo>
                    <a:pt x="0" y="1730"/>
                  </a:lnTo>
                  <a:lnTo>
                    <a:pt x="88381" y="1730"/>
                  </a:lnTo>
                  <a:lnTo>
                    <a:pt x="8838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7" name="Google Shape;717;p33"/>
            <p:cNvSpPr/>
            <p:nvPr/>
          </p:nvSpPr>
          <p:spPr>
            <a:xfrm flipH="1">
              <a:off x="-2" y="345975"/>
              <a:ext cx="8409452" cy="43475"/>
            </a:xfrm>
            <a:custGeom>
              <a:avLst/>
              <a:gdLst/>
              <a:ahLst/>
              <a:cxnLst/>
              <a:rect l="l" t="t" r="r" b="b"/>
              <a:pathLst>
                <a:path w="88381" h="1739" extrusionOk="0">
                  <a:moveTo>
                    <a:pt x="0" y="1"/>
                  </a:moveTo>
                  <a:lnTo>
                    <a:pt x="0" y="1738"/>
                  </a:lnTo>
                  <a:lnTo>
                    <a:pt x="88381" y="1738"/>
                  </a:lnTo>
                  <a:lnTo>
                    <a:pt x="8838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8" name="Google Shape;718;p33"/>
            <p:cNvSpPr/>
            <p:nvPr/>
          </p:nvSpPr>
          <p:spPr>
            <a:xfrm flipH="1">
              <a:off x="-2" y="432425"/>
              <a:ext cx="8409452" cy="43450"/>
            </a:xfrm>
            <a:custGeom>
              <a:avLst/>
              <a:gdLst/>
              <a:ahLst/>
              <a:cxnLst/>
              <a:rect l="l" t="t" r="r" b="b"/>
              <a:pathLst>
                <a:path w="88381" h="1738" extrusionOk="0">
                  <a:moveTo>
                    <a:pt x="0" y="0"/>
                  </a:moveTo>
                  <a:lnTo>
                    <a:pt x="0" y="1738"/>
                  </a:lnTo>
                  <a:lnTo>
                    <a:pt x="88381" y="1738"/>
                  </a:lnTo>
                  <a:lnTo>
                    <a:pt x="8838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9" name="Google Shape;719;p33"/>
            <p:cNvSpPr/>
            <p:nvPr/>
          </p:nvSpPr>
          <p:spPr>
            <a:xfrm flipH="1">
              <a:off x="7674900" y="735400"/>
              <a:ext cx="43025" cy="4503575"/>
            </a:xfrm>
            <a:custGeom>
              <a:avLst/>
              <a:gdLst/>
              <a:ahLst/>
              <a:cxnLst/>
              <a:rect l="l" t="t" r="r" b="b"/>
              <a:pathLst>
                <a:path w="1721" h="180143" extrusionOk="0">
                  <a:moveTo>
                    <a:pt x="1" y="1"/>
                  </a:moveTo>
                  <a:lnTo>
                    <a:pt x="1" y="180143"/>
                  </a:lnTo>
                  <a:lnTo>
                    <a:pt x="1721" y="180143"/>
                  </a:lnTo>
                  <a:lnTo>
                    <a:pt x="172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0" name="Google Shape;720;p33"/>
            <p:cNvSpPr/>
            <p:nvPr/>
          </p:nvSpPr>
          <p:spPr>
            <a:xfrm flipH="1">
              <a:off x="7761325" y="735400"/>
              <a:ext cx="43250" cy="4503575"/>
            </a:xfrm>
            <a:custGeom>
              <a:avLst/>
              <a:gdLst/>
              <a:ahLst/>
              <a:cxnLst/>
              <a:rect l="l" t="t" r="r" b="b"/>
              <a:pathLst>
                <a:path w="1730" h="180143" extrusionOk="0">
                  <a:moveTo>
                    <a:pt x="0" y="1"/>
                  </a:moveTo>
                  <a:lnTo>
                    <a:pt x="0" y="180143"/>
                  </a:lnTo>
                  <a:lnTo>
                    <a:pt x="1729" y="180143"/>
                  </a:lnTo>
                  <a:lnTo>
                    <a:pt x="172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1" name="Google Shape;721;p33"/>
            <p:cNvSpPr/>
            <p:nvPr/>
          </p:nvSpPr>
          <p:spPr>
            <a:xfrm flipH="1">
              <a:off x="7847550" y="735400"/>
              <a:ext cx="43250" cy="4503575"/>
            </a:xfrm>
            <a:custGeom>
              <a:avLst/>
              <a:gdLst/>
              <a:ahLst/>
              <a:cxnLst/>
              <a:rect l="l" t="t" r="r" b="b"/>
              <a:pathLst>
                <a:path w="1730" h="180143" extrusionOk="0">
                  <a:moveTo>
                    <a:pt x="0" y="1"/>
                  </a:moveTo>
                  <a:lnTo>
                    <a:pt x="0" y="180143"/>
                  </a:lnTo>
                  <a:lnTo>
                    <a:pt x="1729" y="180143"/>
                  </a:lnTo>
                  <a:lnTo>
                    <a:pt x="172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2" name="Google Shape;722;p33"/>
            <p:cNvSpPr/>
            <p:nvPr/>
          </p:nvSpPr>
          <p:spPr>
            <a:xfrm flipH="1">
              <a:off x="7934000" y="735400"/>
              <a:ext cx="43250" cy="4503575"/>
            </a:xfrm>
            <a:custGeom>
              <a:avLst/>
              <a:gdLst/>
              <a:ahLst/>
              <a:cxnLst/>
              <a:rect l="l" t="t" r="r" b="b"/>
              <a:pathLst>
                <a:path w="1730" h="180143" extrusionOk="0">
                  <a:moveTo>
                    <a:pt x="1" y="1"/>
                  </a:moveTo>
                  <a:lnTo>
                    <a:pt x="1" y="180143"/>
                  </a:lnTo>
                  <a:lnTo>
                    <a:pt x="1729" y="180143"/>
                  </a:lnTo>
                  <a:lnTo>
                    <a:pt x="172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3" name="Google Shape;723;p33"/>
            <p:cNvSpPr/>
            <p:nvPr/>
          </p:nvSpPr>
          <p:spPr>
            <a:xfrm flipH="1">
              <a:off x="8020675" y="735400"/>
              <a:ext cx="43025" cy="4503575"/>
            </a:xfrm>
            <a:custGeom>
              <a:avLst/>
              <a:gdLst/>
              <a:ahLst/>
              <a:cxnLst/>
              <a:rect l="l" t="t" r="r" b="b"/>
              <a:pathLst>
                <a:path w="1721" h="180143" extrusionOk="0">
                  <a:moveTo>
                    <a:pt x="1" y="1"/>
                  </a:moveTo>
                  <a:lnTo>
                    <a:pt x="1" y="180143"/>
                  </a:lnTo>
                  <a:lnTo>
                    <a:pt x="1721" y="180143"/>
                  </a:lnTo>
                  <a:lnTo>
                    <a:pt x="172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4" name="Google Shape;724;p33"/>
            <p:cNvSpPr/>
            <p:nvPr/>
          </p:nvSpPr>
          <p:spPr>
            <a:xfrm flipH="1">
              <a:off x="8107100" y="735400"/>
              <a:ext cx="43025" cy="4503575"/>
            </a:xfrm>
            <a:custGeom>
              <a:avLst/>
              <a:gdLst/>
              <a:ahLst/>
              <a:cxnLst/>
              <a:rect l="l" t="t" r="r" b="b"/>
              <a:pathLst>
                <a:path w="1721" h="180143" extrusionOk="0">
                  <a:moveTo>
                    <a:pt x="0" y="1"/>
                  </a:moveTo>
                  <a:lnTo>
                    <a:pt x="0" y="180143"/>
                  </a:lnTo>
                  <a:lnTo>
                    <a:pt x="1720" y="180143"/>
                  </a:lnTo>
                  <a:lnTo>
                    <a:pt x="172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5" name="Google Shape;725;p33"/>
            <p:cNvSpPr/>
            <p:nvPr/>
          </p:nvSpPr>
          <p:spPr>
            <a:xfrm flipH="1">
              <a:off x="8193325" y="735400"/>
              <a:ext cx="43025" cy="4503575"/>
            </a:xfrm>
            <a:custGeom>
              <a:avLst/>
              <a:gdLst/>
              <a:ahLst/>
              <a:cxnLst/>
              <a:rect l="l" t="t" r="r" b="b"/>
              <a:pathLst>
                <a:path w="1721" h="180143" extrusionOk="0">
                  <a:moveTo>
                    <a:pt x="0" y="1"/>
                  </a:moveTo>
                  <a:lnTo>
                    <a:pt x="0" y="180143"/>
                  </a:lnTo>
                  <a:lnTo>
                    <a:pt x="1720" y="180143"/>
                  </a:lnTo>
                  <a:lnTo>
                    <a:pt x="172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6" name="Google Shape;726;p33"/>
            <p:cNvSpPr/>
            <p:nvPr/>
          </p:nvSpPr>
          <p:spPr>
            <a:xfrm flipH="1">
              <a:off x="8279775" y="735400"/>
              <a:ext cx="43250" cy="4503575"/>
            </a:xfrm>
            <a:custGeom>
              <a:avLst/>
              <a:gdLst/>
              <a:ahLst/>
              <a:cxnLst/>
              <a:rect l="l" t="t" r="r" b="b"/>
              <a:pathLst>
                <a:path w="1730" h="180143" extrusionOk="0">
                  <a:moveTo>
                    <a:pt x="1" y="1"/>
                  </a:moveTo>
                  <a:lnTo>
                    <a:pt x="1" y="180143"/>
                  </a:lnTo>
                  <a:lnTo>
                    <a:pt x="1730" y="180143"/>
                  </a:lnTo>
                  <a:lnTo>
                    <a:pt x="173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7" name="Google Shape;727;p33"/>
            <p:cNvSpPr/>
            <p:nvPr/>
          </p:nvSpPr>
          <p:spPr>
            <a:xfrm flipH="1">
              <a:off x="8366225" y="735400"/>
              <a:ext cx="43225" cy="4503575"/>
            </a:xfrm>
            <a:custGeom>
              <a:avLst/>
              <a:gdLst/>
              <a:ahLst/>
              <a:cxnLst/>
              <a:rect l="l" t="t" r="r" b="b"/>
              <a:pathLst>
                <a:path w="1729" h="180143" extrusionOk="0">
                  <a:moveTo>
                    <a:pt x="0" y="1"/>
                  </a:moveTo>
                  <a:lnTo>
                    <a:pt x="0" y="180143"/>
                  </a:lnTo>
                  <a:lnTo>
                    <a:pt x="1729" y="180143"/>
                  </a:lnTo>
                  <a:lnTo>
                    <a:pt x="172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8" name="Google Shape;728;p33"/>
            <p:cNvSpPr/>
            <p:nvPr/>
          </p:nvSpPr>
          <p:spPr>
            <a:xfrm flipH="1">
              <a:off x="7674900" y="0"/>
              <a:ext cx="1469100" cy="1470850"/>
            </a:xfrm>
            <a:custGeom>
              <a:avLst/>
              <a:gdLst/>
              <a:ahLst/>
              <a:cxnLst/>
              <a:rect l="l" t="t" r="r" b="b"/>
              <a:pathLst>
                <a:path w="58764" h="58834" extrusionOk="0">
                  <a:moveTo>
                    <a:pt x="29382" y="0"/>
                  </a:moveTo>
                  <a:cubicBezTo>
                    <a:pt x="13159" y="0"/>
                    <a:pt x="0" y="13167"/>
                    <a:pt x="0" y="29417"/>
                  </a:cubicBezTo>
                  <a:cubicBezTo>
                    <a:pt x="0" y="45658"/>
                    <a:pt x="13159" y="58834"/>
                    <a:pt x="29382" y="58834"/>
                  </a:cubicBezTo>
                  <a:cubicBezTo>
                    <a:pt x="45614" y="58834"/>
                    <a:pt x="58764" y="45658"/>
                    <a:pt x="58764" y="29417"/>
                  </a:cubicBezTo>
                  <a:cubicBezTo>
                    <a:pt x="58764" y="13167"/>
                    <a:pt x="45614" y="0"/>
                    <a:pt x="2938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9" name="Google Shape;729;p33"/>
            <p:cNvSpPr/>
            <p:nvPr/>
          </p:nvSpPr>
          <p:spPr>
            <a:xfrm flipH="1">
              <a:off x="8042050" y="367800"/>
              <a:ext cx="734575" cy="735025"/>
            </a:xfrm>
            <a:custGeom>
              <a:avLst/>
              <a:gdLst/>
              <a:ahLst/>
              <a:cxnLst/>
              <a:rect l="l" t="t" r="r" b="b"/>
              <a:pathLst>
                <a:path w="29383" h="29401" extrusionOk="0">
                  <a:moveTo>
                    <a:pt x="14687" y="1"/>
                  </a:moveTo>
                  <a:cubicBezTo>
                    <a:pt x="6575" y="1"/>
                    <a:pt x="1" y="6584"/>
                    <a:pt x="1" y="14705"/>
                  </a:cubicBezTo>
                  <a:cubicBezTo>
                    <a:pt x="1" y="22825"/>
                    <a:pt x="6575" y="29400"/>
                    <a:pt x="14687" y="29400"/>
                  </a:cubicBezTo>
                  <a:cubicBezTo>
                    <a:pt x="22799" y="29400"/>
                    <a:pt x="29382" y="22825"/>
                    <a:pt x="29382" y="14705"/>
                  </a:cubicBezTo>
                  <a:cubicBezTo>
                    <a:pt x="29382" y="6584"/>
                    <a:pt x="22799" y="1"/>
                    <a:pt x="146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0" name="Google Shape;730;p33"/>
            <p:cNvSpPr/>
            <p:nvPr/>
          </p:nvSpPr>
          <p:spPr>
            <a:xfrm flipH="1">
              <a:off x="8409425" y="1910025"/>
              <a:ext cx="296250" cy="593550"/>
            </a:xfrm>
            <a:custGeom>
              <a:avLst/>
              <a:gdLst/>
              <a:ahLst/>
              <a:cxnLst/>
              <a:rect l="l" t="t" r="r" b="b"/>
              <a:pathLst>
                <a:path w="11850" h="23742" extrusionOk="0">
                  <a:moveTo>
                    <a:pt x="11849" y="1"/>
                  </a:moveTo>
                  <a:cubicBezTo>
                    <a:pt x="5300" y="1"/>
                    <a:pt x="0" y="5318"/>
                    <a:pt x="0" y="11876"/>
                  </a:cubicBezTo>
                  <a:cubicBezTo>
                    <a:pt x="0" y="18428"/>
                    <a:pt x="5292" y="23742"/>
                    <a:pt x="11833" y="23742"/>
                  </a:cubicBezTo>
                  <a:cubicBezTo>
                    <a:pt x="11838" y="23742"/>
                    <a:pt x="11844" y="23742"/>
                    <a:pt x="11849" y="23742"/>
                  </a:cubicBezTo>
                  <a:lnTo>
                    <a:pt x="118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1" name="Google Shape;731;p33"/>
            <p:cNvSpPr/>
            <p:nvPr/>
          </p:nvSpPr>
          <p:spPr>
            <a:xfrm flipH="1">
              <a:off x="8409425" y="1471925"/>
              <a:ext cx="734575" cy="1470425"/>
            </a:xfrm>
            <a:custGeom>
              <a:avLst/>
              <a:gdLst/>
              <a:ahLst/>
              <a:cxnLst/>
              <a:rect l="l" t="t" r="r" b="b"/>
              <a:pathLst>
                <a:path w="29383" h="58817" extrusionOk="0">
                  <a:moveTo>
                    <a:pt x="29382" y="0"/>
                  </a:moveTo>
                  <a:cubicBezTo>
                    <a:pt x="13168" y="0"/>
                    <a:pt x="0" y="13159"/>
                    <a:pt x="0" y="29400"/>
                  </a:cubicBezTo>
                  <a:cubicBezTo>
                    <a:pt x="0" y="45640"/>
                    <a:pt x="13168" y="58816"/>
                    <a:pt x="29382" y="58816"/>
                  </a:cubicBezTo>
                  <a:lnTo>
                    <a:pt x="29382" y="48924"/>
                  </a:lnTo>
                  <a:cubicBezTo>
                    <a:pt x="18616" y="48924"/>
                    <a:pt x="9885" y="40183"/>
                    <a:pt x="9885" y="29408"/>
                  </a:cubicBezTo>
                  <a:cubicBezTo>
                    <a:pt x="9885" y="18634"/>
                    <a:pt x="18625" y="9884"/>
                    <a:pt x="29382" y="9884"/>
                  </a:cubicBezTo>
                  <a:lnTo>
                    <a:pt x="2938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2" name="Google Shape;732;p33"/>
            <p:cNvSpPr/>
            <p:nvPr/>
          </p:nvSpPr>
          <p:spPr>
            <a:xfrm flipH="1">
              <a:off x="8507875" y="3470625"/>
              <a:ext cx="396000" cy="367975"/>
            </a:xfrm>
            <a:custGeom>
              <a:avLst/>
              <a:gdLst/>
              <a:ahLst/>
              <a:cxnLst/>
              <a:rect l="l" t="t" r="r" b="b"/>
              <a:pathLst>
                <a:path w="15840" h="14719" extrusionOk="0">
                  <a:moveTo>
                    <a:pt x="7924" y="1"/>
                  </a:moveTo>
                  <a:cubicBezTo>
                    <a:pt x="7519" y="1"/>
                    <a:pt x="7109" y="34"/>
                    <a:pt x="6697" y="104"/>
                  </a:cubicBezTo>
                  <a:cubicBezTo>
                    <a:pt x="2698" y="785"/>
                    <a:pt x="0" y="4583"/>
                    <a:pt x="681" y="8591"/>
                  </a:cubicBezTo>
                  <a:cubicBezTo>
                    <a:pt x="1284" y="12178"/>
                    <a:pt x="4402" y="14718"/>
                    <a:pt x="7925" y="14718"/>
                  </a:cubicBezTo>
                  <a:cubicBezTo>
                    <a:pt x="8329" y="14718"/>
                    <a:pt x="8739" y="14685"/>
                    <a:pt x="9151" y="14616"/>
                  </a:cubicBezTo>
                  <a:cubicBezTo>
                    <a:pt x="13141" y="13935"/>
                    <a:pt x="15839" y="10136"/>
                    <a:pt x="15167" y="6129"/>
                  </a:cubicBezTo>
                  <a:cubicBezTo>
                    <a:pt x="14556" y="2534"/>
                    <a:pt x="11439" y="1"/>
                    <a:pt x="79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3" name="Google Shape;733;p33"/>
            <p:cNvSpPr/>
            <p:nvPr/>
          </p:nvSpPr>
          <p:spPr>
            <a:xfrm flipH="1">
              <a:off x="7674900" y="735400"/>
              <a:ext cx="734550" cy="735450"/>
            </a:xfrm>
            <a:custGeom>
              <a:avLst/>
              <a:gdLst/>
              <a:ahLst/>
              <a:cxnLst/>
              <a:rect l="l" t="t" r="r" b="b"/>
              <a:pathLst>
                <a:path w="29382" h="29418" extrusionOk="0">
                  <a:moveTo>
                    <a:pt x="0" y="1"/>
                  </a:moveTo>
                  <a:lnTo>
                    <a:pt x="0" y="29418"/>
                  </a:lnTo>
                  <a:cubicBezTo>
                    <a:pt x="16232" y="29400"/>
                    <a:pt x="29382" y="16242"/>
                    <a:pt x="293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4" name="Google Shape;734;p33"/>
            <p:cNvSpPr/>
            <p:nvPr/>
          </p:nvSpPr>
          <p:spPr>
            <a:xfrm flipH="1">
              <a:off x="8042050" y="735400"/>
              <a:ext cx="367400" cy="367625"/>
            </a:xfrm>
            <a:custGeom>
              <a:avLst/>
              <a:gdLst/>
              <a:ahLst/>
              <a:cxnLst/>
              <a:rect l="l" t="t" r="r" b="b"/>
              <a:pathLst>
                <a:path w="14696" h="14705" extrusionOk="0">
                  <a:moveTo>
                    <a:pt x="0" y="1"/>
                  </a:moveTo>
                  <a:lnTo>
                    <a:pt x="0" y="14705"/>
                  </a:lnTo>
                  <a:cubicBezTo>
                    <a:pt x="8120" y="14705"/>
                    <a:pt x="14695" y="8121"/>
                    <a:pt x="146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5" name="Google Shape;735;p33"/>
            <p:cNvSpPr/>
            <p:nvPr/>
          </p:nvSpPr>
          <p:spPr>
            <a:xfrm flipH="1">
              <a:off x="8409425" y="0"/>
              <a:ext cx="734575" cy="367625"/>
            </a:xfrm>
            <a:custGeom>
              <a:avLst/>
              <a:gdLst/>
              <a:ahLst/>
              <a:cxnLst/>
              <a:rect l="l" t="t" r="r" b="b"/>
              <a:pathLst>
                <a:path w="29383" h="14705" extrusionOk="0">
                  <a:moveTo>
                    <a:pt x="0" y="0"/>
                  </a:moveTo>
                  <a:cubicBezTo>
                    <a:pt x="0" y="8120"/>
                    <a:pt x="6584" y="14704"/>
                    <a:pt x="14696" y="14704"/>
                  </a:cubicBezTo>
                  <a:lnTo>
                    <a:pt x="29382" y="14704"/>
                  </a:lnTo>
                  <a:cubicBezTo>
                    <a:pt x="29382" y="6584"/>
                    <a:pt x="22816" y="0"/>
                    <a:pt x="146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6" name="Google Shape;736;p33"/>
            <p:cNvSpPr/>
            <p:nvPr/>
          </p:nvSpPr>
          <p:spPr>
            <a:xfrm flipH="1">
              <a:off x="8409425" y="367800"/>
              <a:ext cx="734575" cy="367625"/>
            </a:xfrm>
            <a:custGeom>
              <a:avLst/>
              <a:gdLst/>
              <a:ahLst/>
              <a:cxnLst/>
              <a:rect l="l" t="t" r="r" b="b"/>
              <a:pathLst>
                <a:path w="29383" h="14705" extrusionOk="0">
                  <a:moveTo>
                    <a:pt x="14712" y="1"/>
                  </a:moveTo>
                  <a:cubicBezTo>
                    <a:pt x="14706" y="1"/>
                    <a:pt x="14701" y="1"/>
                    <a:pt x="14696" y="1"/>
                  </a:cubicBezTo>
                  <a:lnTo>
                    <a:pt x="0" y="1"/>
                  </a:lnTo>
                  <a:cubicBezTo>
                    <a:pt x="0" y="8121"/>
                    <a:pt x="6584" y="14705"/>
                    <a:pt x="14696" y="14705"/>
                  </a:cubicBezTo>
                  <a:lnTo>
                    <a:pt x="29382" y="14705"/>
                  </a:lnTo>
                  <a:cubicBezTo>
                    <a:pt x="29382" y="6581"/>
                    <a:pt x="22825" y="1"/>
                    <a:pt x="147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7" name="Google Shape;737;p33"/>
            <p:cNvSpPr/>
            <p:nvPr/>
          </p:nvSpPr>
          <p:spPr>
            <a:xfrm flipH="1">
              <a:off x="7458800" y="1298600"/>
              <a:ext cx="216125" cy="432450"/>
            </a:xfrm>
            <a:custGeom>
              <a:avLst/>
              <a:gdLst/>
              <a:ahLst/>
              <a:cxnLst/>
              <a:rect l="l" t="t" r="r" b="b"/>
              <a:pathLst>
                <a:path w="8645" h="17298" extrusionOk="0">
                  <a:moveTo>
                    <a:pt x="1" y="0"/>
                  </a:moveTo>
                  <a:lnTo>
                    <a:pt x="1" y="17298"/>
                  </a:lnTo>
                  <a:lnTo>
                    <a:pt x="236" y="17298"/>
                  </a:lnTo>
                  <a:cubicBezTo>
                    <a:pt x="4890" y="17193"/>
                    <a:pt x="8645" y="13360"/>
                    <a:pt x="8645" y="8653"/>
                  </a:cubicBezTo>
                  <a:cubicBezTo>
                    <a:pt x="8645" y="3877"/>
                    <a:pt x="4777" y="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8" name="Google Shape;738;p33"/>
            <p:cNvSpPr/>
            <p:nvPr/>
          </p:nvSpPr>
          <p:spPr>
            <a:xfrm flipH="1">
              <a:off x="7674900" y="1298600"/>
              <a:ext cx="216125" cy="432450"/>
            </a:xfrm>
            <a:custGeom>
              <a:avLst/>
              <a:gdLst/>
              <a:ahLst/>
              <a:cxnLst/>
              <a:rect l="l" t="t" r="r" b="b"/>
              <a:pathLst>
                <a:path w="8645" h="17298" extrusionOk="0">
                  <a:moveTo>
                    <a:pt x="8418" y="0"/>
                  </a:moveTo>
                  <a:cubicBezTo>
                    <a:pt x="3755" y="105"/>
                    <a:pt x="1" y="3938"/>
                    <a:pt x="1" y="8645"/>
                  </a:cubicBezTo>
                  <a:cubicBezTo>
                    <a:pt x="1" y="13421"/>
                    <a:pt x="3877" y="17298"/>
                    <a:pt x="8645" y="17298"/>
                  </a:cubicBezTo>
                  <a:lnTo>
                    <a:pt x="864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739" name="Google Shape;739;p33"/>
          <p:cNvSpPr txBox="1"/>
          <p:nvPr>
            <p:ph type="title"/>
          </p:nvPr>
        </p:nvSpPr>
        <p:spPr>
          <a:xfrm>
            <a:off x="715010" y="795655"/>
            <a:ext cx="6749415" cy="57277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en-GB" sz="2800"/>
              <a:t>Verfied but Not Superhost</a:t>
            </a:r>
            <a:endParaRPr lang="en-US" altLang="en-GB" sz="2800"/>
          </a:p>
        </p:txBody>
      </p:sp>
      <p:sp>
        <p:nvSpPr>
          <p:cNvPr id="742" name="Google Shape;742;p33"/>
          <p:cNvSpPr/>
          <p:nvPr/>
        </p:nvSpPr>
        <p:spPr>
          <a:xfrm rot="5400000">
            <a:off x="-20337" y="0"/>
            <a:ext cx="735450" cy="735425"/>
          </a:xfrm>
          <a:custGeom>
            <a:avLst/>
            <a:gdLst/>
            <a:ahLst/>
            <a:cxnLst/>
            <a:rect l="l" t="t" r="r" b="b"/>
            <a:pathLst>
              <a:path w="29418" h="29417" extrusionOk="0">
                <a:moveTo>
                  <a:pt x="1" y="0"/>
                </a:moveTo>
                <a:lnTo>
                  <a:pt x="1" y="29417"/>
                </a:lnTo>
                <a:lnTo>
                  <a:pt x="29417" y="29417"/>
                </a:lnTo>
                <a:cubicBezTo>
                  <a:pt x="29417" y="13176"/>
                  <a:pt x="16241" y="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3" name="Google Shape;743;p33"/>
          <p:cNvSpPr/>
          <p:nvPr/>
        </p:nvSpPr>
        <p:spPr>
          <a:xfrm rot="5400000">
            <a:off x="-20325" y="-12"/>
            <a:ext cx="367625" cy="367625"/>
          </a:xfrm>
          <a:custGeom>
            <a:avLst/>
            <a:gdLst/>
            <a:ahLst/>
            <a:cxnLst/>
            <a:rect l="l" t="t" r="r" b="b"/>
            <a:pathLst>
              <a:path w="14705" h="14705" extrusionOk="0">
                <a:moveTo>
                  <a:pt x="1" y="1"/>
                </a:moveTo>
                <a:lnTo>
                  <a:pt x="1" y="14705"/>
                </a:lnTo>
                <a:lnTo>
                  <a:pt x="14704" y="14705"/>
                </a:lnTo>
                <a:cubicBezTo>
                  <a:pt x="14704" y="6584"/>
                  <a:pt x="8121" y="1"/>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2" name="Picture 1"/>
          <p:cNvPicPr>
            <a:picLocks noChangeAspect="1"/>
          </p:cNvPicPr>
          <p:nvPr/>
        </p:nvPicPr>
        <p:blipFill>
          <a:blip r:embed="rId1"/>
          <a:stretch>
            <a:fillRect/>
          </a:stretch>
        </p:blipFill>
        <p:spPr>
          <a:xfrm>
            <a:off x="561340" y="1298575"/>
            <a:ext cx="6786880" cy="374332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50">
        <p:wipe/>
      </p:transition>
    </mc:Choice>
    <mc:Fallback>
      <p:transition spd="med">
        <p:wip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711" name="Shape 711"/>
        <p:cNvGrpSpPr/>
        <p:nvPr/>
      </p:nvGrpSpPr>
      <p:grpSpPr>
        <a:xfrm>
          <a:off x="0" y="0"/>
          <a:ext cx="0" cy="0"/>
          <a:chOff x="0" y="0"/>
          <a:chExt cx="0" cy="0"/>
        </a:xfrm>
      </p:grpSpPr>
      <p:grpSp>
        <p:nvGrpSpPr>
          <p:cNvPr id="712" name="Google Shape;712;p33"/>
          <p:cNvGrpSpPr/>
          <p:nvPr/>
        </p:nvGrpSpPr>
        <p:grpSpPr>
          <a:xfrm>
            <a:off x="-2" y="0"/>
            <a:ext cx="9144002" cy="5238975"/>
            <a:chOff x="-2" y="0"/>
            <a:chExt cx="9144002" cy="5238975"/>
          </a:xfrm>
        </p:grpSpPr>
        <p:sp>
          <p:nvSpPr>
            <p:cNvPr id="713" name="Google Shape;713;p33"/>
            <p:cNvSpPr/>
            <p:nvPr/>
          </p:nvSpPr>
          <p:spPr>
            <a:xfrm flipH="1">
              <a:off x="-2" y="0"/>
              <a:ext cx="8409452" cy="43450"/>
            </a:xfrm>
            <a:custGeom>
              <a:avLst/>
              <a:gdLst/>
              <a:ahLst/>
              <a:cxnLst/>
              <a:rect l="l" t="t" r="r" b="b"/>
              <a:pathLst>
                <a:path w="88381" h="1738" extrusionOk="0">
                  <a:moveTo>
                    <a:pt x="0" y="0"/>
                  </a:moveTo>
                  <a:lnTo>
                    <a:pt x="0" y="1738"/>
                  </a:lnTo>
                  <a:lnTo>
                    <a:pt x="88381" y="1738"/>
                  </a:lnTo>
                  <a:lnTo>
                    <a:pt x="8838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4" name="Google Shape;714;p33"/>
            <p:cNvSpPr/>
            <p:nvPr/>
          </p:nvSpPr>
          <p:spPr>
            <a:xfrm flipH="1">
              <a:off x="-2" y="86425"/>
              <a:ext cx="8409452" cy="43475"/>
            </a:xfrm>
            <a:custGeom>
              <a:avLst/>
              <a:gdLst/>
              <a:ahLst/>
              <a:cxnLst/>
              <a:rect l="l" t="t" r="r" b="b"/>
              <a:pathLst>
                <a:path w="88381" h="1739" extrusionOk="0">
                  <a:moveTo>
                    <a:pt x="0" y="1"/>
                  </a:moveTo>
                  <a:lnTo>
                    <a:pt x="0" y="1738"/>
                  </a:lnTo>
                  <a:lnTo>
                    <a:pt x="88381" y="1738"/>
                  </a:lnTo>
                  <a:lnTo>
                    <a:pt x="8838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5" name="Google Shape;715;p33"/>
            <p:cNvSpPr/>
            <p:nvPr/>
          </p:nvSpPr>
          <p:spPr>
            <a:xfrm flipH="1">
              <a:off x="-2" y="173100"/>
              <a:ext cx="8409452" cy="43250"/>
            </a:xfrm>
            <a:custGeom>
              <a:avLst/>
              <a:gdLst/>
              <a:ahLst/>
              <a:cxnLst/>
              <a:rect l="l" t="t" r="r" b="b"/>
              <a:pathLst>
                <a:path w="88381" h="1730" extrusionOk="0">
                  <a:moveTo>
                    <a:pt x="0" y="0"/>
                  </a:moveTo>
                  <a:lnTo>
                    <a:pt x="0" y="1729"/>
                  </a:lnTo>
                  <a:lnTo>
                    <a:pt x="88381" y="1729"/>
                  </a:lnTo>
                  <a:lnTo>
                    <a:pt x="8838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6" name="Google Shape;716;p33"/>
            <p:cNvSpPr/>
            <p:nvPr/>
          </p:nvSpPr>
          <p:spPr>
            <a:xfrm flipH="1">
              <a:off x="-2" y="259525"/>
              <a:ext cx="8409452" cy="43250"/>
            </a:xfrm>
            <a:custGeom>
              <a:avLst/>
              <a:gdLst/>
              <a:ahLst/>
              <a:cxnLst/>
              <a:rect l="l" t="t" r="r" b="b"/>
              <a:pathLst>
                <a:path w="88381" h="1730" extrusionOk="0">
                  <a:moveTo>
                    <a:pt x="0" y="1"/>
                  </a:moveTo>
                  <a:lnTo>
                    <a:pt x="0" y="1730"/>
                  </a:lnTo>
                  <a:lnTo>
                    <a:pt x="88381" y="1730"/>
                  </a:lnTo>
                  <a:lnTo>
                    <a:pt x="8838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7" name="Google Shape;717;p33"/>
            <p:cNvSpPr/>
            <p:nvPr/>
          </p:nvSpPr>
          <p:spPr>
            <a:xfrm flipH="1">
              <a:off x="-2" y="345975"/>
              <a:ext cx="8409452" cy="43475"/>
            </a:xfrm>
            <a:custGeom>
              <a:avLst/>
              <a:gdLst/>
              <a:ahLst/>
              <a:cxnLst/>
              <a:rect l="l" t="t" r="r" b="b"/>
              <a:pathLst>
                <a:path w="88381" h="1739" extrusionOk="0">
                  <a:moveTo>
                    <a:pt x="0" y="1"/>
                  </a:moveTo>
                  <a:lnTo>
                    <a:pt x="0" y="1738"/>
                  </a:lnTo>
                  <a:lnTo>
                    <a:pt x="88381" y="1738"/>
                  </a:lnTo>
                  <a:lnTo>
                    <a:pt x="8838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8" name="Google Shape;718;p33"/>
            <p:cNvSpPr/>
            <p:nvPr/>
          </p:nvSpPr>
          <p:spPr>
            <a:xfrm flipH="1">
              <a:off x="-2" y="432425"/>
              <a:ext cx="8409452" cy="43450"/>
            </a:xfrm>
            <a:custGeom>
              <a:avLst/>
              <a:gdLst/>
              <a:ahLst/>
              <a:cxnLst/>
              <a:rect l="l" t="t" r="r" b="b"/>
              <a:pathLst>
                <a:path w="88381" h="1738" extrusionOk="0">
                  <a:moveTo>
                    <a:pt x="0" y="0"/>
                  </a:moveTo>
                  <a:lnTo>
                    <a:pt x="0" y="1738"/>
                  </a:lnTo>
                  <a:lnTo>
                    <a:pt x="88381" y="1738"/>
                  </a:lnTo>
                  <a:lnTo>
                    <a:pt x="8838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9" name="Google Shape;719;p33"/>
            <p:cNvSpPr/>
            <p:nvPr/>
          </p:nvSpPr>
          <p:spPr>
            <a:xfrm flipH="1">
              <a:off x="7674900" y="735400"/>
              <a:ext cx="43025" cy="4503575"/>
            </a:xfrm>
            <a:custGeom>
              <a:avLst/>
              <a:gdLst/>
              <a:ahLst/>
              <a:cxnLst/>
              <a:rect l="l" t="t" r="r" b="b"/>
              <a:pathLst>
                <a:path w="1721" h="180143" extrusionOk="0">
                  <a:moveTo>
                    <a:pt x="1" y="1"/>
                  </a:moveTo>
                  <a:lnTo>
                    <a:pt x="1" y="180143"/>
                  </a:lnTo>
                  <a:lnTo>
                    <a:pt x="1721" y="180143"/>
                  </a:lnTo>
                  <a:lnTo>
                    <a:pt x="172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0" name="Google Shape;720;p33"/>
            <p:cNvSpPr/>
            <p:nvPr/>
          </p:nvSpPr>
          <p:spPr>
            <a:xfrm flipH="1">
              <a:off x="7761325" y="735400"/>
              <a:ext cx="43250" cy="4503575"/>
            </a:xfrm>
            <a:custGeom>
              <a:avLst/>
              <a:gdLst/>
              <a:ahLst/>
              <a:cxnLst/>
              <a:rect l="l" t="t" r="r" b="b"/>
              <a:pathLst>
                <a:path w="1730" h="180143" extrusionOk="0">
                  <a:moveTo>
                    <a:pt x="0" y="1"/>
                  </a:moveTo>
                  <a:lnTo>
                    <a:pt x="0" y="180143"/>
                  </a:lnTo>
                  <a:lnTo>
                    <a:pt x="1729" y="180143"/>
                  </a:lnTo>
                  <a:lnTo>
                    <a:pt x="172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1" name="Google Shape;721;p33"/>
            <p:cNvSpPr/>
            <p:nvPr/>
          </p:nvSpPr>
          <p:spPr>
            <a:xfrm flipH="1">
              <a:off x="7847550" y="735400"/>
              <a:ext cx="43250" cy="4503575"/>
            </a:xfrm>
            <a:custGeom>
              <a:avLst/>
              <a:gdLst/>
              <a:ahLst/>
              <a:cxnLst/>
              <a:rect l="l" t="t" r="r" b="b"/>
              <a:pathLst>
                <a:path w="1730" h="180143" extrusionOk="0">
                  <a:moveTo>
                    <a:pt x="0" y="1"/>
                  </a:moveTo>
                  <a:lnTo>
                    <a:pt x="0" y="180143"/>
                  </a:lnTo>
                  <a:lnTo>
                    <a:pt x="1729" y="180143"/>
                  </a:lnTo>
                  <a:lnTo>
                    <a:pt x="172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2" name="Google Shape;722;p33"/>
            <p:cNvSpPr/>
            <p:nvPr/>
          </p:nvSpPr>
          <p:spPr>
            <a:xfrm flipH="1">
              <a:off x="7934000" y="735400"/>
              <a:ext cx="43250" cy="4503575"/>
            </a:xfrm>
            <a:custGeom>
              <a:avLst/>
              <a:gdLst/>
              <a:ahLst/>
              <a:cxnLst/>
              <a:rect l="l" t="t" r="r" b="b"/>
              <a:pathLst>
                <a:path w="1730" h="180143" extrusionOk="0">
                  <a:moveTo>
                    <a:pt x="1" y="1"/>
                  </a:moveTo>
                  <a:lnTo>
                    <a:pt x="1" y="180143"/>
                  </a:lnTo>
                  <a:lnTo>
                    <a:pt x="1729" y="180143"/>
                  </a:lnTo>
                  <a:lnTo>
                    <a:pt x="172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3" name="Google Shape;723;p33"/>
            <p:cNvSpPr/>
            <p:nvPr/>
          </p:nvSpPr>
          <p:spPr>
            <a:xfrm flipH="1">
              <a:off x="8020675" y="735400"/>
              <a:ext cx="43025" cy="4503575"/>
            </a:xfrm>
            <a:custGeom>
              <a:avLst/>
              <a:gdLst/>
              <a:ahLst/>
              <a:cxnLst/>
              <a:rect l="l" t="t" r="r" b="b"/>
              <a:pathLst>
                <a:path w="1721" h="180143" extrusionOk="0">
                  <a:moveTo>
                    <a:pt x="1" y="1"/>
                  </a:moveTo>
                  <a:lnTo>
                    <a:pt x="1" y="180143"/>
                  </a:lnTo>
                  <a:lnTo>
                    <a:pt x="1721" y="180143"/>
                  </a:lnTo>
                  <a:lnTo>
                    <a:pt x="172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4" name="Google Shape;724;p33"/>
            <p:cNvSpPr/>
            <p:nvPr/>
          </p:nvSpPr>
          <p:spPr>
            <a:xfrm flipH="1">
              <a:off x="8107100" y="735400"/>
              <a:ext cx="43025" cy="4503575"/>
            </a:xfrm>
            <a:custGeom>
              <a:avLst/>
              <a:gdLst/>
              <a:ahLst/>
              <a:cxnLst/>
              <a:rect l="l" t="t" r="r" b="b"/>
              <a:pathLst>
                <a:path w="1721" h="180143" extrusionOk="0">
                  <a:moveTo>
                    <a:pt x="0" y="1"/>
                  </a:moveTo>
                  <a:lnTo>
                    <a:pt x="0" y="180143"/>
                  </a:lnTo>
                  <a:lnTo>
                    <a:pt x="1720" y="180143"/>
                  </a:lnTo>
                  <a:lnTo>
                    <a:pt x="172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5" name="Google Shape;725;p33"/>
            <p:cNvSpPr/>
            <p:nvPr/>
          </p:nvSpPr>
          <p:spPr>
            <a:xfrm flipH="1">
              <a:off x="8193325" y="735400"/>
              <a:ext cx="43025" cy="4503575"/>
            </a:xfrm>
            <a:custGeom>
              <a:avLst/>
              <a:gdLst/>
              <a:ahLst/>
              <a:cxnLst/>
              <a:rect l="l" t="t" r="r" b="b"/>
              <a:pathLst>
                <a:path w="1721" h="180143" extrusionOk="0">
                  <a:moveTo>
                    <a:pt x="0" y="1"/>
                  </a:moveTo>
                  <a:lnTo>
                    <a:pt x="0" y="180143"/>
                  </a:lnTo>
                  <a:lnTo>
                    <a:pt x="1720" y="180143"/>
                  </a:lnTo>
                  <a:lnTo>
                    <a:pt x="172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6" name="Google Shape;726;p33"/>
            <p:cNvSpPr/>
            <p:nvPr/>
          </p:nvSpPr>
          <p:spPr>
            <a:xfrm flipH="1">
              <a:off x="8279775" y="735400"/>
              <a:ext cx="43250" cy="4503575"/>
            </a:xfrm>
            <a:custGeom>
              <a:avLst/>
              <a:gdLst/>
              <a:ahLst/>
              <a:cxnLst/>
              <a:rect l="l" t="t" r="r" b="b"/>
              <a:pathLst>
                <a:path w="1730" h="180143" extrusionOk="0">
                  <a:moveTo>
                    <a:pt x="1" y="1"/>
                  </a:moveTo>
                  <a:lnTo>
                    <a:pt x="1" y="180143"/>
                  </a:lnTo>
                  <a:lnTo>
                    <a:pt x="1730" y="180143"/>
                  </a:lnTo>
                  <a:lnTo>
                    <a:pt x="173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7" name="Google Shape;727;p33"/>
            <p:cNvSpPr/>
            <p:nvPr/>
          </p:nvSpPr>
          <p:spPr>
            <a:xfrm flipH="1">
              <a:off x="8366225" y="735400"/>
              <a:ext cx="43225" cy="4503575"/>
            </a:xfrm>
            <a:custGeom>
              <a:avLst/>
              <a:gdLst/>
              <a:ahLst/>
              <a:cxnLst/>
              <a:rect l="l" t="t" r="r" b="b"/>
              <a:pathLst>
                <a:path w="1729" h="180143" extrusionOk="0">
                  <a:moveTo>
                    <a:pt x="0" y="1"/>
                  </a:moveTo>
                  <a:lnTo>
                    <a:pt x="0" y="180143"/>
                  </a:lnTo>
                  <a:lnTo>
                    <a:pt x="1729" y="180143"/>
                  </a:lnTo>
                  <a:lnTo>
                    <a:pt x="172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8" name="Google Shape;728;p33"/>
            <p:cNvSpPr/>
            <p:nvPr/>
          </p:nvSpPr>
          <p:spPr>
            <a:xfrm flipH="1">
              <a:off x="7674900" y="0"/>
              <a:ext cx="1469100" cy="1470850"/>
            </a:xfrm>
            <a:custGeom>
              <a:avLst/>
              <a:gdLst/>
              <a:ahLst/>
              <a:cxnLst/>
              <a:rect l="l" t="t" r="r" b="b"/>
              <a:pathLst>
                <a:path w="58764" h="58834" extrusionOk="0">
                  <a:moveTo>
                    <a:pt x="29382" y="0"/>
                  </a:moveTo>
                  <a:cubicBezTo>
                    <a:pt x="13159" y="0"/>
                    <a:pt x="0" y="13167"/>
                    <a:pt x="0" y="29417"/>
                  </a:cubicBezTo>
                  <a:cubicBezTo>
                    <a:pt x="0" y="45658"/>
                    <a:pt x="13159" y="58834"/>
                    <a:pt x="29382" y="58834"/>
                  </a:cubicBezTo>
                  <a:cubicBezTo>
                    <a:pt x="45614" y="58834"/>
                    <a:pt x="58764" y="45658"/>
                    <a:pt x="58764" y="29417"/>
                  </a:cubicBezTo>
                  <a:cubicBezTo>
                    <a:pt x="58764" y="13167"/>
                    <a:pt x="45614" y="0"/>
                    <a:pt x="2938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9" name="Google Shape;729;p33"/>
            <p:cNvSpPr/>
            <p:nvPr/>
          </p:nvSpPr>
          <p:spPr>
            <a:xfrm flipH="1">
              <a:off x="8042050" y="367800"/>
              <a:ext cx="734575" cy="735025"/>
            </a:xfrm>
            <a:custGeom>
              <a:avLst/>
              <a:gdLst/>
              <a:ahLst/>
              <a:cxnLst/>
              <a:rect l="l" t="t" r="r" b="b"/>
              <a:pathLst>
                <a:path w="29383" h="29401" extrusionOk="0">
                  <a:moveTo>
                    <a:pt x="14687" y="1"/>
                  </a:moveTo>
                  <a:cubicBezTo>
                    <a:pt x="6575" y="1"/>
                    <a:pt x="1" y="6584"/>
                    <a:pt x="1" y="14705"/>
                  </a:cubicBezTo>
                  <a:cubicBezTo>
                    <a:pt x="1" y="22825"/>
                    <a:pt x="6575" y="29400"/>
                    <a:pt x="14687" y="29400"/>
                  </a:cubicBezTo>
                  <a:cubicBezTo>
                    <a:pt x="22799" y="29400"/>
                    <a:pt x="29382" y="22825"/>
                    <a:pt x="29382" y="14705"/>
                  </a:cubicBezTo>
                  <a:cubicBezTo>
                    <a:pt x="29382" y="6584"/>
                    <a:pt x="22799" y="1"/>
                    <a:pt x="146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0" name="Google Shape;730;p33"/>
            <p:cNvSpPr/>
            <p:nvPr/>
          </p:nvSpPr>
          <p:spPr>
            <a:xfrm flipH="1">
              <a:off x="8409425" y="1910025"/>
              <a:ext cx="296250" cy="593550"/>
            </a:xfrm>
            <a:custGeom>
              <a:avLst/>
              <a:gdLst/>
              <a:ahLst/>
              <a:cxnLst/>
              <a:rect l="l" t="t" r="r" b="b"/>
              <a:pathLst>
                <a:path w="11850" h="23742" extrusionOk="0">
                  <a:moveTo>
                    <a:pt x="11849" y="1"/>
                  </a:moveTo>
                  <a:cubicBezTo>
                    <a:pt x="5300" y="1"/>
                    <a:pt x="0" y="5318"/>
                    <a:pt x="0" y="11876"/>
                  </a:cubicBezTo>
                  <a:cubicBezTo>
                    <a:pt x="0" y="18428"/>
                    <a:pt x="5292" y="23742"/>
                    <a:pt x="11833" y="23742"/>
                  </a:cubicBezTo>
                  <a:cubicBezTo>
                    <a:pt x="11838" y="23742"/>
                    <a:pt x="11844" y="23742"/>
                    <a:pt x="11849" y="23742"/>
                  </a:cubicBezTo>
                  <a:lnTo>
                    <a:pt x="118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1" name="Google Shape;731;p33"/>
            <p:cNvSpPr/>
            <p:nvPr/>
          </p:nvSpPr>
          <p:spPr>
            <a:xfrm flipH="1">
              <a:off x="8409425" y="1471925"/>
              <a:ext cx="734575" cy="1470425"/>
            </a:xfrm>
            <a:custGeom>
              <a:avLst/>
              <a:gdLst/>
              <a:ahLst/>
              <a:cxnLst/>
              <a:rect l="l" t="t" r="r" b="b"/>
              <a:pathLst>
                <a:path w="29383" h="58817" extrusionOk="0">
                  <a:moveTo>
                    <a:pt x="29382" y="0"/>
                  </a:moveTo>
                  <a:cubicBezTo>
                    <a:pt x="13168" y="0"/>
                    <a:pt x="0" y="13159"/>
                    <a:pt x="0" y="29400"/>
                  </a:cubicBezTo>
                  <a:cubicBezTo>
                    <a:pt x="0" y="45640"/>
                    <a:pt x="13168" y="58816"/>
                    <a:pt x="29382" y="58816"/>
                  </a:cubicBezTo>
                  <a:lnTo>
                    <a:pt x="29382" y="48924"/>
                  </a:lnTo>
                  <a:cubicBezTo>
                    <a:pt x="18616" y="48924"/>
                    <a:pt x="9885" y="40183"/>
                    <a:pt x="9885" y="29408"/>
                  </a:cubicBezTo>
                  <a:cubicBezTo>
                    <a:pt x="9885" y="18634"/>
                    <a:pt x="18625" y="9884"/>
                    <a:pt x="29382" y="9884"/>
                  </a:cubicBezTo>
                  <a:lnTo>
                    <a:pt x="2938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2" name="Google Shape;732;p33"/>
            <p:cNvSpPr/>
            <p:nvPr/>
          </p:nvSpPr>
          <p:spPr>
            <a:xfrm flipH="1">
              <a:off x="8507875" y="3470625"/>
              <a:ext cx="396000" cy="367975"/>
            </a:xfrm>
            <a:custGeom>
              <a:avLst/>
              <a:gdLst/>
              <a:ahLst/>
              <a:cxnLst/>
              <a:rect l="l" t="t" r="r" b="b"/>
              <a:pathLst>
                <a:path w="15840" h="14719" extrusionOk="0">
                  <a:moveTo>
                    <a:pt x="7924" y="1"/>
                  </a:moveTo>
                  <a:cubicBezTo>
                    <a:pt x="7519" y="1"/>
                    <a:pt x="7109" y="34"/>
                    <a:pt x="6697" y="104"/>
                  </a:cubicBezTo>
                  <a:cubicBezTo>
                    <a:pt x="2698" y="785"/>
                    <a:pt x="0" y="4583"/>
                    <a:pt x="681" y="8591"/>
                  </a:cubicBezTo>
                  <a:cubicBezTo>
                    <a:pt x="1284" y="12178"/>
                    <a:pt x="4402" y="14718"/>
                    <a:pt x="7925" y="14718"/>
                  </a:cubicBezTo>
                  <a:cubicBezTo>
                    <a:pt x="8329" y="14718"/>
                    <a:pt x="8739" y="14685"/>
                    <a:pt x="9151" y="14616"/>
                  </a:cubicBezTo>
                  <a:cubicBezTo>
                    <a:pt x="13141" y="13935"/>
                    <a:pt x="15839" y="10136"/>
                    <a:pt x="15167" y="6129"/>
                  </a:cubicBezTo>
                  <a:cubicBezTo>
                    <a:pt x="14556" y="2534"/>
                    <a:pt x="11439" y="1"/>
                    <a:pt x="79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3" name="Google Shape;733;p33"/>
            <p:cNvSpPr/>
            <p:nvPr/>
          </p:nvSpPr>
          <p:spPr>
            <a:xfrm flipH="1">
              <a:off x="7674900" y="735400"/>
              <a:ext cx="734550" cy="735450"/>
            </a:xfrm>
            <a:custGeom>
              <a:avLst/>
              <a:gdLst/>
              <a:ahLst/>
              <a:cxnLst/>
              <a:rect l="l" t="t" r="r" b="b"/>
              <a:pathLst>
                <a:path w="29382" h="29418" extrusionOk="0">
                  <a:moveTo>
                    <a:pt x="0" y="1"/>
                  </a:moveTo>
                  <a:lnTo>
                    <a:pt x="0" y="29418"/>
                  </a:lnTo>
                  <a:cubicBezTo>
                    <a:pt x="16232" y="29400"/>
                    <a:pt x="29382" y="16242"/>
                    <a:pt x="293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4" name="Google Shape;734;p33"/>
            <p:cNvSpPr/>
            <p:nvPr/>
          </p:nvSpPr>
          <p:spPr>
            <a:xfrm flipH="1">
              <a:off x="8042050" y="735400"/>
              <a:ext cx="367400" cy="367625"/>
            </a:xfrm>
            <a:custGeom>
              <a:avLst/>
              <a:gdLst/>
              <a:ahLst/>
              <a:cxnLst/>
              <a:rect l="l" t="t" r="r" b="b"/>
              <a:pathLst>
                <a:path w="14696" h="14705" extrusionOk="0">
                  <a:moveTo>
                    <a:pt x="0" y="1"/>
                  </a:moveTo>
                  <a:lnTo>
                    <a:pt x="0" y="14705"/>
                  </a:lnTo>
                  <a:cubicBezTo>
                    <a:pt x="8120" y="14705"/>
                    <a:pt x="14695" y="8121"/>
                    <a:pt x="146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5" name="Google Shape;735;p33"/>
            <p:cNvSpPr/>
            <p:nvPr/>
          </p:nvSpPr>
          <p:spPr>
            <a:xfrm flipH="1">
              <a:off x="8409425" y="0"/>
              <a:ext cx="734575" cy="367625"/>
            </a:xfrm>
            <a:custGeom>
              <a:avLst/>
              <a:gdLst/>
              <a:ahLst/>
              <a:cxnLst/>
              <a:rect l="l" t="t" r="r" b="b"/>
              <a:pathLst>
                <a:path w="29383" h="14705" extrusionOk="0">
                  <a:moveTo>
                    <a:pt x="0" y="0"/>
                  </a:moveTo>
                  <a:cubicBezTo>
                    <a:pt x="0" y="8120"/>
                    <a:pt x="6584" y="14704"/>
                    <a:pt x="14696" y="14704"/>
                  </a:cubicBezTo>
                  <a:lnTo>
                    <a:pt x="29382" y="14704"/>
                  </a:lnTo>
                  <a:cubicBezTo>
                    <a:pt x="29382" y="6584"/>
                    <a:pt x="22816" y="0"/>
                    <a:pt x="146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6" name="Google Shape;736;p33"/>
            <p:cNvSpPr/>
            <p:nvPr/>
          </p:nvSpPr>
          <p:spPr>
            <a:xfrm flipH="1">
              <a:off x="8409425" y="367800"/>
              <a:ext cx="734575" cy="367625"/>
            </a:xfrm>
            <a:custGeom>
              <a:avLst/>
              <a:gdLst/>
              <a:ahLst/>
              <a:cxnLst/>
              <a:rect l="l" t="t" r="r" b="b"/>
              <a:pathLst>
                <a:path w="29383" h="14705" extrusionOk="0">
                  <a:moveTo>
                    <a:pt x="14712" y="1"/>
                  </a:moveTo>
                  <a:cubicBezTo>
                    <a:pt x="14706" y="1"/>
                    <a:pt x="14701" y="1"/>
                    <a:pt x="14696" y="1"/>
                  </a:cubicBezTo>
                  <a:lnTo>
                    <a:pt x="0" y="1"/>
                  </a:lnTo>
                  <a:cubicBezTo>
                    <a:pt x="0" y="8121"/>
                    <a:pt x="6584" y="14705"/>
                    <a:pt x="14696" y="14705"/>
                  </a:cubicBezTo>
                  <a:lnTo>
                    <a:pt x="29382" y="14705"/>
                  </a:lnTo>
                  <a:cubicBezTo>
                    <a:pt x="29382" y="6581"/>
                    <a:pt x="22825" y="1"/>
                    <a:pt x="147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7" name="Google Shape;737;p33"/>
            <p:cNvSpPr/>
            <p:nvPr/>
          </p:nvSpPr>
          <p:spPr>
            <a:xfrm flipH="1">
              <a:off x="7458800" y="1298600"/>
              <a:ext cx="216125" cy="432450"/>
            </a:xfrm>
            <a:custGeom>
              <a:avLst/>
              <a:gdLst/>
              <a:ahLst/>
              <a:cxnLst/>
              <a:rect l="l" t="t" r="r" b="b"/>
              <a:pathLst>
                <a:path w="8645" h="17298" extrusionOk="0">
                  <a:moveTo>
                    <a:pt x="1" y="0"/>
                  </a:moveTo>
                  <a:lnTo>
                    <a:pt x="1" y="17298"/>
                  </a:lnTo>
                  <a:lnTo>
                    <a:pt x="236" y="17298"/>
                  </a:lnTo>
                  <a:cubicBezTo>
                    <a:pt x="4890" y="17193"/>
                    <a:pt x="8645" y="13360"/>
                    <a:pt x="8645" y="8653"/>
                  </a:cubicBezTo>
                  <a:cubicBezTo>
                    <a:pt x="8645" y="3877"/>
                    <a:pt x="4777" y="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8" name="Google Shape;738;p33"/>
            <p:cNvSpPr/>
            <p:nvPr/>
          </p:nvSpPr>
          <p:spPr>
            <a:xfrm flipH="1">
              <a:off x="7674900" y="1298600"/>
              <a:ext cx="216125" cy="432450"/>
            </a:xfrm>
            <a:custGeom>
              <a:avLst/>
              <a:gdLst/>
              <a:ahLst/>
              <a:cxnLst/>
              <a:rect l="l" t="t" r="r" b="b"/>
              <a:pathLst>
                <a:path w="8645" h="17298" extrusionOk="0">
                  <a:moveTo>
                    <a:pt x="8418" y="0"/>
                  </a:moveTo>
                  <a:cubicBezTo>
                    <a:pt x="3755" y="105"/>
                    <a:pt x="1" y="3938"/>
                    <a:pt x="1" y="8645"/>
                  </a:cubicBezTo>
                  <a:cubicBezTo>
                    <a:pt x="1" y="13421"/>
                    <a:pt x="3877" y="17298"/>
                    <a:pt x="8645" y="17298"/>
                  </a:cubicBezTo>
                  <a:lnTo>
                    <a:pt x="864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739" name="Google Shape;739;p33"/>
          <p:cNvSpPr txBox="1"/>
          <p:nvPr>
            <p:ph type="title"/>
          </p:nvPr>
        </p:nvSpPr>
        <p:spPr>
          <a:xfrm>
            <a:off x="715010" y="795655"/>
            <a:ext cx="6749415" cy="57277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en-GB" sz="2800"/>
              <a:t>Not Verfied and Not Superhost</a:t>
            </a:r>
            <a:endParaRPr lang="en-US" altLang="en-GB" sz="2800"/>
          </a:p>
        </p:txBody>
      </p:sp>
      <p:sp>
        <p:nvSpPr>
          <p:cNvPr id="742" name="Google Shape;742;p33"/>
          <p:cNvSpPr/>
          <p:nvPr/>
        </p:nvSpPr>
        <p:spPr>
          <a:xfrm rot="5400000">
            <a:off x="-20337" y="0"/>
            <a:ext cx="735450" cy="735425"/>
          </a:xfrm>
          <a:custGeom>
            <a:avLst/>
            <a:gdLst/>
            <a:ahLst/>
            <a:cxnLst/>
            <a:rect l="l" t="t" r="r" b="b"/>
            <a:pathLst>
              <a:path w="29418" h="29417" extrusionOk="0">
                <a:moveTo>
                  <a:pt x="1" y="0"/>
                </a:moveTo>
                <a:lnTo>
                  <a:pt x="1" y="29417"/>
                </a:lnTo>
                <a:lnTo>
                  <a:pt x="29417" y="29417"/>
                </a:lnTo>
                <a:cubicBezTo>
                  <a:pt x="29417" y="13176"/>
                  <a:pt x="16241" y="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3" name="Google Shape;743;p33"/>
          <p:cNvSpPr/>
          <p:nvPr/>
        </p:nvSpPr>
        <p:spPr>
          <a:xfrm rot="5400000">
            <a:off x="-20325" y="-12"/>
            <a:ext cx="367625" cy="367625"/>
          </a:xfrm>
          <a:custGeom>
            <a:avLst/>
            <a:gdLst/>
            <a:ahLst/>
            <a:cxnLst/>
            <a:rect l="l" t="t" r="r" b="b"/>
            <a:pathLst>
              <a:path w="14705" h="14705" extrusionOk="0">
                <a:moveTo>
                  <a:pt x="1" y="1"/>
                </a:moveTo>
                <a:lnTo>
                  <a:pt x="1" y="14705"/>
                </a:lnTo>
                <a:lnTo>
                  <a:pt x="14704" y="14705"/>
                </a:lnTo>
                <a:cubicBezTo>
                  <a:pt x="14704" y="6584"/>
                  <a:pt x="8121" y="1"/>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2" name="Picture 1"/>
          <p:cNvPicPr>
            <a:picLocks noChangeAspect="1"/>
          </p:cNvPicPr>
          <p:nvPr/>
        </p:nvPicPr>
        <p:blipFill>
          <a:blip r:embed="rId1"/>
          <a:stretch>
            <a:fillRect/>
          </a:stretch>
        </p:blipFill>
        <p:spPr>
          <a:xfrm>
            <a:off x="596900" y="1323975"/>
            <a:ext cx="6650355" cy="36957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50">
        <p:wipe/>
      </p:transition>
    </mc:Choice>
    <mc:Fallback>
      <p:transition spd="med">
        <p:wip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651" name="Shape 651"/>
        <p:cNvGrpSpPr/>
        <p:nvPr/>
      </p:nvGrpSpPr>
      <p:grpSpPr>
        <a:xfrm>
          <a:off x="0" y="0"/>
          <a:ext cx="0" cy="0"/>
          <a:chOff x="0" y="0"/>
          <a:chExt cx="0" cy="0"/>
        </a:xfrm>
      </p:grpSpPr>
      <p:sp>
        <p:nvSpPr>
          <p:cNvPr id="652" name="Google Shape;652;p32"/>
          <p:cNvSpPr/>
          <p:nvPr/>
        </p:nvSpPr>
        <p:spPr>
          <a:xfrm>
            <a:off x="5930550" y="807600"/>
            <a:ext cx="1139700" cy="11397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3" name="Google Shape;653;p32"/>
          <p:cNvSpPr txBox="1"/>
          <p:nvPr>
            <p:ph type="title"/>
          </p:nvPr>
        </p:nvSpPr>
        <p:spPr>
          <a:xfrm>
            <a:off x="4572000" y="2113875"/>
            <a:ext cx="3856800" cy="1776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ltLang="en-GB" sz="3700"/>
              <a:t>Review Scores &amp; Guest Satisfaction</a:t>
            </a:r>
            <a:endParaRPr lang="en-US" altLang="en-GB" sz="3700"/>
          </a:p>
        </p:txBody>
      </p:sp>
      <p:sp>
        <p:nvSpPr>
          <p:cNvPr id="654" name="Google Shape;654;p32"/>
          <p:cNvSpPr txBox="1"/>
          <p:nvPr>
            <p:ph type="title" idx="2"/>
          </p:nvPr>
        </p:nvSpPr>
        <p:spPr>
          <a:xfrm>
            <a:off x="5941650" y="956550"/>
            <a:ext cx="11175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solidFill>
                  <a:schemeClr val="bg1"/>
                </a:solidFill>
              </a:rPr>
              <a:t>0</a:t>
            </a:r>
            <a:r>
              <a:rPr lang="en-US" altLang="en-GB">
                <a:solidFill>
                  <a:schemeClr val="bg1"/>
                </a:solidFill>
              </a:rPr>
              <a:t>4</a:t>
            </a:r>
            <a:endParaRPr lang="en-US" altLang="en-GB">
              <a:solidFill>
                <a:schemeClr val="bg1"/>
              </a:solidFill>
            </a:endParaRPr>
          </a:p>
        </p:txBody>
      </p:sp>
      <p:grpSp>
        <p:nvGrpSpPr>
          <p:cNvPr id="655" name="Google Shape;655;p32"/>
          <p:cNvGrpSpPr/>
          <p:nvPr/>
        </p:nvGrpSpPr>
        <p:grpSpPr>
          <a:xfrm flipH="1">
            <a:off x="8" y="-8"/>
            <a:ext cx="8692919" cy="5143520"/>
            <a:chOff x="590532" y="846675"/>
            <a:chExt cx="6791343" cy="4018375"/>
          </a:xfrm>
        </p:grpSpPr>
        <p:sp>
          <p:nvSpPr>
            <p:cNvPr id="656" name="Google Shape;656;p32"/>
            <p:cNvSpPr/>
            <p:nvPr/>
          </p:nvSpPr>
          <p:spPr>
            <a:xfrm>
              <a:off x="4368100" y="2353700"/>
              <a:ext cx="2010100" cy="1004600"/>
            </a:xfrm>
            <a:custGeom>
              <a:avLst/>
              <a:gdLst/>
              <a:ahLst/>
              <a:cxnLst/>
              <a:rect l="l" t="t" r="r" b="b"/>
              <a:pathLst>
                <a:path w="80404" h="40184" extrusionOk="0">
                  <a:moveTo>
                    <a:pt x="0" y="0"/>
                  </a:moveTo>
                  <a:lnTo>
                    <a:pt x="0" y="40184"/>
                  </a:lnTo>
                  <a:lnTo>
                    <a:pt x="80403" y="40184"/>
                  </a:lnTo>
                  <a:lnTo>
                    <a:pt x="8040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7" name="Google Shape;657;p32"/>
            <p:cNvSpPr/>
            <p:nvPr/>
          </p:nvSpPr>
          <p:spPr>
            <a:xfrm>
              <a:off x="5512575" y="2353700"/>
              <a:ext cx="44675" cy="1004600"/>
            </a:xfrm>
            <a:custGeom>
              <a:avLst/>
              <a:gdLst/>
              <a:ahLst/>
              <a:cxnLst/>
              <a:rect l="l" t="t" r="r" b="b"/>
              <a:pathLst>
                <a:path w="1787" h="40184" extrusionOk="0">
                  <a:moveTo>
                    <a:pt x="1" y="0"/>
                  </a:moveTo>
                  <a:lnTo>
                    <a:pt x="1" y="40184"/>
                  </a:lnTo>
                  <a:lnTo>
                    <a:pt x="1787" y="40184"/>
                  </a:lnTo>
                  <a:lnTo>
                    <a:pt x="178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8" name="Google Shape;658;p32"/>
            <p:cNvSpPr/>
            <p:nvPr/>
          </p:nvSpPr>
          <p:spPr>
            <a:xfrm>
              <a:off x="5601875" y="2353700"/>
              <a:ext cx="44675" cy="1004600"/>
            </a:xfrm>
            <a:custGeom>
              <a:avLst/>
              <a:gdLst/>
              <a:ahLst/>
              <a:cxnLst/>
              <a:rect l="l" t="t" r="r" b="b"/>
              <a:pathLst>
                <a:path w="1787" h="40184" extrusionOk="0">
                  <a:moveTo>
                    <a:pt x="1" y="0"/>
                  </a:moveTo>
                  <a:lnTo>
                    <a:pt x="1" y="40184"/>
                  </a:lnTo>
                  <a:lnTo>
                    <a:pt x="1787" y="40184"/>
                  </a:lnTo>
                  <a:lnTo>
                    <a:pt x="178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9" name="Google Shape;659;p32"/>
            <p:cNvSpPr/>
            <p:nvPr/>
          </p:nvSpPr>
          <p:spPr>
            <a:xfrm>
              <a:off x="5691175" y="2353700"/>
              <a:ext cx="44675" cy="1004600"/>
            </a:xfrm>
            <a:custGeom>
              <a:avLst/>
              <a:gdLst/>
              <a:ahLst/>
              <a:cxnLst/>
              <a:rect l="l" t="t" r="r" b="b"/>
              <a:pathLst>
                <a:path w="1787" h="40184" extrusionOk="0">
                  <a:moveTo>
                    <a:pt x="1" y="0"/>
                  </a:moveTo>
                  <a:lnTo>
                    <a:pt x="1" y="40184"/>
                  </a:lnTo>
                  <a:lnTo>
                    <a:pt x="1786" y="40184"/>
                  </a:lnTo>
                  <a:lnTo>
                    <a:pt x="178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0" name="Google Shape;660;p32"/>
            <p:cNvSpPr/>
            <p:nvPr/>
          </p:nvSpPr>
          <p:spPr>
            <a:xfrm>
              <a:off x="5780775" y="2353700"/>
              <a:ext cx="44675" cy="1004600"/>
            </a:xfrm>
            <a:custGeom>
              <a:avLst/>
              <a:gdLst/>
              <a:ahLst/>
              <a:cxnLst/>
              <a:rect l="l" t="t" r="r" b="b"/>
              <a:pathLst>
                <a:path w="1787" h="40184" extrusionOk="0">
                  <a:moveTo>
                    <a:pt x="0" y="0"/>
                  </a:moveTo>
                  <a:lnTo>
                    <a:pt x="0" y="40184"/>
                  </a:lnTo>
                  <a:lnTo>
                    <a:pt x="1786" y="40184"/>
                  </a:lnTo>
                  <a:lnTo>
                    <a:pt x="178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1" name="Google Shape;661;p32"/>
            <p:cNvSpPr/>
            <p:nvPr/>
          </p:nvSpPr>
          <p:spPr>
            <a:xfrm>
              <a:off x="5870075" y="2353700"/>
              <a:ext cx="44675" cy="1004600"/>
            </a:xfrm>
            <a:custGeom>
              <a:avLst/>
              <a:gdLst/>
              <a:ahLst/>
              <a:cxnLst/>
              <a:rect l="l" t="t" r="r" b="b"/>
              <a:pathLst>
                <a:path w="1787" h="40184" extrusionOk="0">
                  <a:moveTo>
                    <a:pt x="0" y="0"/>
                  </a:moveTo>
                  <a:lnTo>
                    <a:pt x="0" y="40184"/>
                  </a:lnTo>
                  <a:lnTo>
                    <a:pt x="1786" y="40184"/>
                  </a:lnTo>
                  <a:lnTo>
                    <a:pt x="178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2" name="Google Shape;662;p32"/>
            <p:cNvSpPr/>
            <p:nvPr/>
          </p:nvSpPr>
          <p:spPr>
            <a:xfrm>
              <a:off x="4948225" y="1581875"/>
              <a:ext cx="612300" cy="612600"/>
            </a:xfrm>
            <a:custGeom>
              <a:avLst/>
              <a:gdLst/>
              <a:ahLst/>
              <a:cxnLst/>
              <a:rect l="l" t="t" r="r" b="b"/>
              <a:pathLst>
                <a:path w="24492" h="24504" extrusionOk="0">
                  <a:moveTo>
                    <a:pt x="12252" y="4120"/>
                  </a:moveTo>
                  <a:cubicBezTo>
                    <a:pt x="16741" y="4120"/>
                    <a:pt x="20372" y="7751"/>
                    <a:pt x="20372" y="12252"/>
                  </a:cubicBezTo>
                  <a:cubicBezTo>
                    <a:pt x="20372" y="16741"/>
                    <a:pt x="16729" y="20372"/>
                    <a:pt x="12252" y="20372"/>
                  </a:cubicBezTo>
                  <a:cubicBezTo>
                    <a:pt x="7751" y="20372"/>
                    <a:pt x="4120" y="16741"/>
                    <a:pt x="4120" y="12252"/>
                  </a:cubicBezTo>
                  <a:cubicBezTo>
                    <a:pt x="4132" y="7775"/>
                    <a:pt x="7763" y="4120"/>
                    <a:pt x="12252" y="4120"/>
                  </a:cubicBezTo>
                  <a:close/>
                  <a:moveTo>
                    <a:pt x="12252" y="0"/>
                  </a:moveTo>
                  <a:cubicBezTo>
                    <a:pt x="5489" y="0"/>
                    <a:pt x="1" y="5477"/>
                    <a:pt x="1" y="12252"/>
                  </a:cubicBezTo>
                  <a:cubicBezTo>
                    <a:pt x="12" y="19003"/>
                    <a:pt x="5489" y="24503"/>
                    <a:pt x="12252" y="24503"/>
                  </a:cubicBezTo>
                  <a:cubicBezTo>
                    <a:pt x="19003" y="24503"/>
                    <a:pt x="24492" y="19015"/>
                    <a:pt x="24492" y="12252"/>
                  </a:cubicBezTo>
                  <a:cubicBezTo>
                    <a:pt x="24492" y="5489"/>
                    <a:pt x="19015" y="0"/>
                    <a:pt x="122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3" name="Google Shape;663;p32"/>
            <p:cNvSpPr/>
            <p:nvPr/>
          </p:nvSpPr>
          <p:spPr>
            <a:xfrm>
              <a:off x="5105100" y="1738725"/>
              <a:ext cx="298575" cy="298575"/>
            </a:xfrm>
            <a:custGeom>
              <a:avLst/>
              <a:gdLst/>
              <a:ahLst/>
              <a:cxnLst/>
              <a:rect l="l" t="t" r="r" b="b"/>
              <a:pathLst>
                <a:path w="11943" h="11943" extrusionOk="0">
                  <a:moveTo>
                    <a:pt x="5965" y="1"/>
                  </a:moveTo>
                  <a:cubicBezTo>
                    <a:pt x="2679" y="1"/>
                    <a:pt x="0" y="2680"/>
                    <a:pt x="0" y="5978"/>
                  </a:cubicBezTo>
                  <a:cubicBezTo>
                    <a:pt x="0" y="9276"/>
                    <a:pt x="2679" y="11943"/>
                    <a:pt x="5965" y="11943"/>
                  </a:cubicBezTo>
                  <a:cubicBezTo>
                    <a:pt x="9263" y="11943"/>
                    <a:pt x="11942" y="9276"/>
                    <a:pt x="11942" y="5978"/>
                  </a:cubicBezTo>
                  <a:cubicBezTo>
                    <a:pt x="11942" y="2680"/>
                    <a:pt x="9263" y="1"/>
                    <a:pt x="596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4" name="Google Shape;664;p32"/>
            <p:cNvSpPr/>
            <p:nvPr/>
          </p:nvSpPr>
          <p:spPr>
            <a:xfrm>
              <a:off x="4002875" y="2006325"/>
              <a:ext cx="867975" cy="347400"/>
            </a:xfrm>
            <a:custGeom>
              <a:avLst/>
              <a:gdLst/>
              <a:ahLst/>
              <a:cxnLst/>
              <a:rect l="l" t="t" r="r" b="b"/>
              <a:pathLst>
                <a:path w="34719" h="13896" extrusionOk="0">
                  <a:moveTo>
                    <a:pt x="6942" y="1"/>
                  </a:moveTo>
                  <a:cubicBezTo>
                    <a:pt x="3108" y="1"/>
                    <a:pt x="0" y="3120"/>
                    <a:pt x="12" y="6954"/>
                  </a:cubicBezTo>
                  <a:cubicBezTo>
                    <a:pt x="12" y="10776"/>
                    <a:pt x="3108" y="13895"/>
                    <a:pt x="6942" y="13895"/>
                  </a:cubicBezTo>
                  <a:lnTo>
                    <a:pt x="34719" y="13895"/>
                  </a:lnTo>
                  <a:cubicBezTo>
                    <a:pt x="34719" y="13895"/>
                    <a:pt x="22277" y="1"/>
                    <a:pt x="694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5" name="Google Shape;665;p32"/>
            <p:cNvSpPr/>
            <p:nvPr/>
          </p:nvSpPr>
          <p:spPr>
            <a:xfrm>
              <a:off x="4368100" y="2855850"/>
              <a:ext cx="59250" cy="2009200"/>
            </a:xfrm>
            <a:custGeom>
              <a:avLst/>
              <a:gdLst/>
              <a:ahLst/>
              <a:cxnLst/>
              <a:rect l="l" t="t" r="r" b="b"/>
              <a:pathLst>
                <a:path w="2370" h="80368" extrusionOk="0">
                  <a:moveTo>
                    <a:pt x="0" y="0"/>
                  </a:moveTo>
                  <a:lnTo>
                    <a:pt x="0" y="80367"/>
                  </a:lnTo>
                  <a:lnTo>
                    <a:pt x="2370" y="80367"/>
                  </a:lnTo>
                  <a:lnTo>
                    <a:pt x="237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6" name="Google Shape;666;p32"/>
            <p:cNvSpPr/>
            <p:nvPr/>
          </p:nvSpPr>
          <p:spPr>
            <a:xfrm>
              <a:off x="4486550" y="2855850"/>
              <a:ext cx="58975" cy="2009200"/>
            </a:xfrm>
            <a:custGeom>
              <a:avLst/>
              <a:gdLst/>
              <a:ahLst/>
              <a:cxnLst/>
              <a:rect l="l" t="t" r="r" b="b"/>
              <a:pathLst>
                <a:path w="2359" h="80368" extrusionOk="0">
                  <a:moveTo>
                    <a:pt x="1" y="0"/>
                  </a:moveTo>
                  <a:lnTo>
                    <a:pt x="1" y="80367"/>
                  </a:lnTo>
                  <a:lnTo>
                    <a:pt x="2358" y="80367"/>
                  </a:lnTo>
                  <a:lnTo>
                    <a:pt x="235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7" name="Google Shape;667;p32"/>
            <p:cNvSpPr/>
            <p:nvPr/>
          </p:nvSpPr>
          <p:spPr>
            <a:xfrm>
              <a:off x="4604425" y="2855850"/>
              <a:ext cx="58975" cy="2009200"/>
            </a:xfrm>
            <a:custGeom>
              <a:avLst/>
              <a:gdLst/>
              <a:ahLst/>
              <a:cxnLst/>
              <a:rect l="l" t="t" r="r" b="b"/>
              <a:pathLst>
                <a:path w="2359" h="80368" extrusionOk="0">
                  <a:moveTo>
                    <a:pt x="1" y="0"/>
                  </a:moveTo>
                  <a:lnTo>
                    <a:pt x="1" y="80367"/>
                  </a:lnTo>
                  <a:lnTo>
                    <a:pt x="2358" y="80367"/>
                  </a:lnTo>
                  <a:lnTo>
                    <a:pt x="235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8" name="Google Shape;668;p32"/>
            <p:cNvSpPr/>
            <p:nvPr/>
          </p:nvSpPr>
          <p:spPr>
            <a:xfrm>
              <a:off x="4722600" y="2855850"/>
              <a:ext cx="59250" cy="2009200"/>
            </a:xfrm>
            <a:custGeom>
              <a:avLst/>
              <a:gdLst/>
              <a:ahLst/>
              <a:cxnLst/>
              <a:rect l="l" t="t" r="r" b="b"/>
              <a:pathLst>
                <a:path w="2370" h="80368" extrusionOk="0">
                  <a:moveTo>
                    <a:pt x="1" y="0"/>
                  </a:moveTo>
                  <a:lnTo>
                    <a:pt x="1" y="80367"/>
                  </a:lnTo>
                  <a:lnTo>
                    <a:pt x="2370" y="80367"/>
                  </a:lnTo>
                  <a:lnTo>
                    <a:pt x="237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9" name="Google Shape;669;p32"/>
            <p:cNvSpPr/>
            <p:nvPr/>
          </p:nvSpPr>
          <p:spPr>
            <a:xfrm>
              <a:off x="4841075" y="2855850"/>
              <a:ext cx="58950" cy="2009200"/>
            </a:xfrm>
            <a:custGeom>
              <a:avLst/>
              <a:gdLst/>
              <a:ahLst/>
              <a:cxnLst/>
              <a:rect l="l" t="t" r="r" b="b"/>
              <a:pathLst>
                <a:path w="2358" h="80368" extrusionOk="0">
                  <a:moveTo>
                    <a:pt x="0" y="0"/>
                  </a:moveTo>
                  <a:lnTo>
                    <a:pt x="0" y="80367"/>
                  </a:lnTo>
                  <a:lnTo>
                    <a:pt x="2358" y="80367"/>
                  </a:lnTo>
                  <a:lnTo>
                    <a:pt x="235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0" name="Google Shape;670;p32"/>
            <p:cNvSpPr/>
            <p:nvPr/>
          </p:nvSpPr>
          <p:spPr>
            <a:xfrm>
              <a:off x="4958950" y="2855850"/>
              <a:ext cx="59250" cy="2009200"/>
            </a:xfrm>
            <a:custGeom>
              <a:avLst/>
              <a:gdLst/>
              <a:ahLst/>
              <a:cxnLst/>
              <a:rect l="l" t="t" r="r" b="b"/>
              <a:pathLst>
                <a:path w="2370" h="80368" extrusionOk="0">
                  <a:moveTo>
                    <a:pt x="0" y="0"/>
                  </a:moveTo>
                  <a:lnTo>
                    <a:pt x="0" y="80367"/>
                  </a:lnTo>
                  <a:lnTo>
                    <a:pt x="2369" y="80367"/>
                  </a:lnTo>
                  <a:lnTo>
                    <a:pt x="236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1" name="Google Shape;671;p32"/>
            <p:cNvSpPr/>
            <p:nvPr/>
          </p:nvSpPr>
          <p:spPr>
            <a:xfrm>
              <a:off x="5077100" y="2855850"/>
              <a:ext cx="59275" cy="2009200"/>
            </a:xfrm>
            <a:custGeom>
              <a:avLst/>
              <a:gdLst/>
              <a:ahLst/>
              <a:cxnLst/>
              <a:rect l="l" t="t" r="r" b="b"/>
              <a:pathLst>
                <a:path w="2371" h="80368" extrusionOk="0">
                  <a:moveTo>
                    <a:pt x="1" y="0"/>
                  </a:moveTo>
                  <a:lnTo>
                    <a:pt x="1" y="80367"/>
                  </a:lnTo>
                  <a:lnTo>
                    <a:pt x="2370" y="80367"/>
                  </a:lnTo>
                  <a:lnTo>
                    <a:pt x="237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2" name="Google Shape;672;p32"/>
            <p:cNvSpPr/>
            <p:nvPr/>
          </p:nvSpPr>
          <p:spPr>
            <a:xfrm>
              <a:off x="5195575" y="2855850"/>
              <a:ext cx="59250" cy="2009200"/>
            </a:xfrm>
            <a:custGeom>
              <a:avLst/>
              <a:gdLst/>
              <a:ahLst/>
              <a:cxnLst/>
              <a:rect l="l" t="t" r="r" b="b"/>
              <a:pathLst>
                <a:path w="2370" h="80368" extrusionOk="0">
                  <a:moveTo>
                    <a:pt x="1" y="0"/>
                  </a:moveTo>
                  <a:lnTo>
                    <a:pt x="1" y="80367"/>
                  </a:lnTo>
                  <a:lnTo>
                    <a:pt x="2370" y="80367"/>
                  </a:lnTo>
                  <a:lnTo>
                    <a:pt x="237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3" name="Google Shape;673;p32"/>
            <p:cNvSpPr/>
            <p:nvPr/>
          </p:nvSpPr>
          <p:spPr>
            <a:xfrm>
              <a:off x="5313450" y="2855850"/>
              <a:ext cx="59250" cy="2009200"/>
            </a:xfrm>
            <a:custGeom>
              <a:avLst/>
              <a:gdLst/>
              <a:ahLst/>
              <a:cxnLst/>
              <a:rect l="l" t="t" r="r" b="b"/>
              <a:pathLst>
                <a:path w="2370" h="80368" extrusionOk="0">
                  <a:moveTo>
                    <a:pt x="0" y="0"/>
                  </a:moveTo>
                  <a:lnTo>
                    <a:pt x="0" y="80367"/>
                  </a:lnTo>
                  <a:lnTo>
                    <a:pt x="2370" y="80367"/>
                  </a:lnTo>
                  <a:lnTo>
                    <a:pt x="237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4" name="Google Shape;674;p32"/>
            <p:cNvSpPr/>
            <p:nvPr/>
          </p:nvSpPr>
          <p:spPr>
            <a:xfrm>
              <a:off x="4367200" y="2353700"/>
              <a:ext cx="1005500" cy="1004000"/>
            </a:xfrm>
            <a:custGeom>
              <a:avLst/>
              <a:gdLst/>
              <a:ahLst/>
              <a:cxnLst/>
              <a:rect l="l" t="t" r="r" b="b"/>
              <a:pathLst>
                <a:path w="40220" h="40160" extrusionOk="0">
                  <a:moveTo>
                    <a:pt x="20098" y="0"/>
                  </a:moveTo>
                  <a:cubicBezTo>
                    <a:pt x="8990" y="0"/>
                    <a:pt x="1" y="8989"/>
                    <a:pt x="1" y="20086"/>
                  </a:cubicBezTo>
                  <a:cubicBezTo>
                    <a:pt x="1" y="23515"/>
                    <a:pt x="870" y="26742"/>
                    <a:pt x="2370" y="29551"/>
                  </a:cubicBezTo>
                  <a:cubicBezTo>
                    <a:pt x="3037" y="30790"/>
                    <a:pt x="3834" y="31957"/>
                    <a:pt x="4739" y="33040"/>
                  </a:cubicBezTo>
                  <a:cubicBezTo>
                    <a:pt x="5465" y="33885"/>
                    <a:pt x="6251" y="34671"/>
                    <a:pt x="7109" y="35397"/>
                  </a:cubicBezTo>
                  <a:cubicBezTo>
                    <a:pt x="7847" y="36040"/>
                    <a:pt x="8633" y="36612"/>
                    <a:pt x="9466" y="37124"/>
                  </a:cubicBezTo>
                  <a:cubicBezTo>
                    <a:pt x="10228" y="37600"/>
                    <a:pt x="11014" y="38017"/>
                    <a:pt x="11835" y="38398"/>
                  </a:cubicBezTo>
                  <a:cubicBezTo>
                    <a:pt x="12597" y="38731"/>
                    <a:pt x="13395" y="39029"/>
                    <a:pt x="14205" y="39291"/>
                  </a:cubicBezTo>
                  <a:cubicBezTo>
                    <a:pt x="14979" y="39517"/>
                    <a:pt x="15764" y="39707"/>
                    <a:pt x="16574" y="39850"/>
                  </a:cubicBezTo>
                  <a:cubicBezTo>
                    <a:pt x="17348" y="40005"/>
                    <a:pt x="18134" y="40088"/>
                    <a:pt x="18931" y="40136"/>
                  </a:cubicBezTo>
                  <a:cubicBezTo>
                    <a:pt x="19324" y="40148"/>
                    <a:pt x="19705" y="40160"/>
                    <a:pt x="20110" y="40160"/>
                  </a:cubicBezTo>
                  <a:cubicBezTo>
                    <a:pt x="20503" y="40160"/>
                    <a:pt x="20896" y="40160"/>
                    <a:pt x="21289" y="40136"/>
                  </a:cubicBezTo>
                  <a:cubicBezTo>
                    <a:pt x="22087" y="40088"/>
                    <a:pt x="22884" y="39981"/>
                    <a:pt x="23658" y="39850"/>
                  </a:cubicBezTo>
                  <a:cubicBezTo>
                    <a:pt x="24456" y="39719"/>
                    <a:pt x="25242" y="39529"/>
                    <a:pt x="26016" y="39291"/>
                  </a:cubicBezTo>
                  <a:cubicBezTo>
                    <a:pt x="26825" y="39029"/>
                    <a:pt x="27623" y="38731"/>
                    <a:pt x="28385" y="38398"/>
                  </a:cubicBezTo>
                  <a:cubicBezTo>
                    <a:pt x="29207" y="38017"/>
                    <a:pt x="29992" y="37600"/>
                    <a:pt x="30754" y="37124"/>
                  </a:cubicBezTo>
                  <a:cubicBezTo>
                    <a:pt x="31588" y="36612"/>
                    <a:pt x="32374" y="36028"/>
                    <a:pt x="33124" y="35397"/>
                  </a:cubicBezTo>
                  <a:cubicBezTo>
                    <a:pt x="33969" y="34683"/>
                    <a:pt x="34779" y="33885"/>
                    <a:pt x="35481" y="33040"/>
                  </a:cubicBezTo>
                  <a:cubicBezTo>
                    <a:pt x="36398" y="31968"/>
                    <a:pt x="37184" y="30802"/>
                    <a:pt x="37850" y="29551"/>
                  </a:cubicBezTo>
                  <a:cubicBezTo>
                    <a:pt x="39374" y="26730"/>
                    <a:pt x="40220" y="23515"/>
                    <a:pt x="40220" y="20086"/>
                  </a:cubicBezTo>
                  <a:cubicBezTo>
                    <a:pt x="40220" y="8989"/>
                    <a:pt x="31231" y="0"/>
                    <a:pt x="2009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5" name="Google Shape;675;p32"/>
            <p:cNvSpPr/>
            <p:nvPr/>
          </p:nvSpPr>
          <p:spPr>
            <a:xfrm>
              <a:off x="4513350" y="2530725"/>
              <a:ext cx="714100" cy="650325"/>
            </a:xfrm>
            <a:custGeom>
              <a:avLst/>
              <a:gdLst/>
              <a:ahLst/>
              <a:cxnLst/>
              <a:rect l="l" t="t" r="r" b="b"/>
              <a:pathLst>
                <a:path w="28564" h="26013" extrusionOk="0">
                  <a:moveTo>
                    <a:pt x="14282" y="0"/>
                  </a:moveTo>
                  <a:cubicBezTo>
                    <a:pt x="10954" y="0"/>
                    <a:pt x="7626" y="1271"/>
                    <a:pt x="5084" y="3813"/>
                  </a:cubicBezTo>
                  <a:cubicBezTo>
                    <a:pt x="0" y="8885"/>
                    <a:pt x="0" y="17125"/>
                    <a:pt x="5084" y="22209"/>
                  </a:cubicBezTo>
                  <a:cubicBezTo>
                    <a:pt x="7626" y="24745"/>
                    <a:pt x="10954" y="26013"/>
                    <a:pt x="14282" y="26013"/>
                  </a:cubicBezTo>
                  <a:cubicBezTo>
                    <a:pt x="17610" y="26013"/>
                    <a:pt x="20938" y="24745"/>
                    <a:pt x="23480" y="22209"/>
                  </a:cubicBezTo>
                  <a:cubicBezTo>
                    <a:pt x="28564" y="17125"/>
                    <a:pt x="28564" y="8885"/>
                    <a:pt x="23480" y="3813"/>
                  </a:cubicBezTo>
                  <a:cubicBezTo>
                    <a:pt x="20938" y="1271"/>
                    <a:pt x="17610" y="0"/>
                    <a:pt x="142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6" name="Google Shape;676;p32"/>
            <p:cNvSpPr/>
            <p:nvPr/>
          </p:nvSpPr>
          <p:spPr>
            <a:xfrm>
              <a:off x="4649075" y="2650300"/>
              <a:ext cx="442950" cy="411400"/>
            </a:xfrm>
            <a:custGeom>
              <a:avLst/>
              <a:gdLst/>
              <a:ahLst/>
              <a:cxnLst/>
              <a:rect l="l" t="t" r="r" b="b"/>
              <a:pathLst>
                <a:path w="17718" h="16456" extrusionOk="0">
                  <a:moveTo>
                    <a:pt x="8830" y="0"/>
                  </a:moveTo>
                  <a:cubicBezTo>
                    <a:pt x="4885" y="0"/>
                    <a:pt x="1402" y="2859"/>
                    <a:pt x="739" y="6889"/>
                  </a:cubicBezTo>
                  <a:cubicBezTo>
                    <a:pt x="1" y="11365"/>
                    <a:pt x="3025" y="15604"/>
                    <a:pt x="7514" y="16342"/>
                  </a:cubicBezTo>
                  <a:cubicBezTo>
                    <a:pt x="7973" y="16419"/>
                    <a:pt x="8429" y="16456"/>
                    <a:pt x="8880" y="16456"/>
                  </a:cubicBezTo>
                  <a:cubicBezTo>
                    <a:pt x="12833" y="16456"/>
                    <a:pt x="16316" y="13597"/>
                    <a:pt x="16979" y="9567"/>
                  </a:cubicBezTo>
                  <a:cubicBezTo>
                    <a:pt x="17717" y="5091"/>
                    <a:pt x="14681" y="852"/>
                    <a:pt x="10192" y="114"/>
                  </a:cubicBezTo>
                  <a:cubicBezTo>
                    <a:pt x="9735" y="37"/>
                    <a:pt x="9279" y="0"/>
                    <a:pt x="88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7" name="Google Shape;677;p32"/>
            <p:cNvSpPr/>
            <p:nvPr/>
          </p:nvSpPr>
          <p:spPr>
            <a:xfrm>
              <a:off x="4368100" y="2353700"/>
              <a:ext cx="1004600" cy="502175"/>
            </a:xfrm>
            <a:custGeom>
              <a:avLst/>
              <a:gdLst/>
              <a:ahLst/>
              <a:cxnLst/>
              <a:rect l="l" t="t" r="r" b="b"/>
              <a:pathLst>
                <a:path w="40184" h="20087" extrusionOk="0">
                  <a:moveTo>
                    <a:pt x="20098" y="0"/>
                  </a:moveTo>
                  <a:cubicBezTo>
                    <a:pt x="8989" y="0"/>
                    <a:pt x="0" y="9001"/>
                    <a:pt x="0" y="20086"/>
                  </a:cubicBezTo>
                  <a:lnTo>
                    <a:pt x="40184" y="20086"/>
                  </a:lnTo>
                  <a:lnTo>
                    <a:pt x="40184" y="19562"/>
                  </a:lnTo>
                  <a:cubicBezTo>
                    <a:pt x="39898" y="8716"/>
                    <a:pt x="31016" y="0"/>
                    <a:pt x="200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8" name="Google Shape;678;p32"/>
            <p:cNvSpPr/>
            <p:nvPr/>
          </p:nvSpPr>
          <p:spPr>
            <a:xfrm>
              <a:off x="3363500" y="4362875"/>
              <a:ext cx="1004625" cy="502175"/>
            </a:xfrm>
            <a:custGeom>
              <a:avLst/>
              <a:gdLst/>
              <a:ahLst/>
              <a:cxnLst/>
              <a:rect l="l" t="t" r="r" b="b"/>
              <a:pathLst>
                <a:path w="40185" h="20087" extrusionOk="0">
                  <a:moveTo>
                    <a:pt x="20098" y="0"/>
                  </a:moveTo>
                  <a:lnTo>
                    <a:pt x="1" y="20086"/>
                  </a:lnTo>
                  <a:lnTo>
                    <a:pt x="40184" y="20086"/>
                  </a:lnTo>
                  <a:lnTo>
                    <a:pt x="2009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9" name="Google Shape;679;p32"/>
            <p:cNvSpPr/>
            <p:nvPr/>
          </p:nvSpPr>
          <p:spPr>
            <a:xfrm>
              <a:off x="3363500" y="3860425"/>
              <a:ext cx="1004625" cy="502475"/>
            </a:xfrm>
            <a:custGeom>
              <a:avLst/>
              <a:gdLst/>
              <a:ahLst/>
              <a:cxnLst/>
              <a:rect l="l" t="t" r="r" b="b"/>
              <a:pathLst>
                <a:path w="40185" h="20099" extrusionOk="0">
                  <a:moveTo>
                    <a:pt x="20098" y="1"/>
                  </a:moveTo>
                  <a:lnTo>
                    <a:pt x="1" y="20098"/>
                  </a:lnTo>
                  <a:lnTo>
                    <a:pt x="40184" y="20098"/>
                  </a:lnTo>
                  <a:lnTo>
                    <a:pt x="2009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0" name="Google Shape;680;p32"/>
            <p:cNvSpPr/>
            <p:nvPr/>
          </p:nvSpPr>
          <p:spPr>
            <a:xfrm>
              <a:off x="3363500" y="4362875"/>
              <a:ext cx="502475" cy="502175"/>
            </a:xfrm>
            <a:custGeom>
              <a:avLst/>
              <a:gdLst/>
              <a:ahLst/>
              <a:cxnLst/>
              <a:rect l="l" t="t" r="r" b="b"/>
              <a:pathLst>
                <a:path w="20099" h="20087" extrusionOk="0">
                  <a:moveTo>
                    <a:pt x="1" y="0"/>
                  </a:moveTo>
                  <a:lnTo>
                    <a:pt x="1" y="20086"/>
                  </a:lnTo>
                  <a:lnTo>
                    <a:pt x="2009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1" name="Google Shape;681;p32"/>
            <p:cNvSpPr/>
            <p:nvPr/>
          </p:nvSpPr>
          <p:spPr>
            <a:xfrm>
              <a:off x="3865950" y="3860425"/>
              <a:ext cx="502175" cy="502475"/>
            </a:xfrm>
            <a:custGeom>
              <a:avLst/>
              <a:gdLst/>
              <a:ahLst/>
              <a:cxnLst/>
              <a:rect l="l" t="t" r="r" b="b"/>
              <a:pathLst>
                <a:path w="20087" h="20099" extrusionOk="0">
                  <a:moveTo>
                    <a:pt x="0" y="1"/>
                  </a:moveTo>
                  <a:lnTo>
                    <a:pt x="20086" y="20098"/>
                  </a:lnTo>
                  <a:lnTo>
                    <a:pt x="2008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2" name="Google Shape;682;p32"/>
            <p:cNvSpPr/>
            <p:nvPr/>
          </p:nvSpPr>
          <p:spPr>
            <a:xfrm>
              <a:off x="5372675" y="3860425"/>
              <a:ext cx="1004925" cy="1004625"/>
            </a:xfrm>
            <a:custGeom>
              <a:avLst/>
              <a:gdLst/>
              <a:ahLst/>
              <a:cxnLst/>
              <a:rect l="l" t="t" r="r" b="b"/>
              <a:pathLst>
                <a:path w="40197" h="40185" extrusionOk="0">
                  <a:moveTo>
                    <a:pt x="1" y="1"/>
                  </a:moveTo>
                  <a:lnTo>
                    <a:pt x="1" y="40184"/>
                  </a:lnTo>
                  <a:lnTo>
                    <a:pt x="401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3" name="Google Shape;683;p32"/>
            <p:cNvSpPr/>
            <p:nvPr/>
          </p:nvSpPr>
          <p:spPr>
            <a:xfrm>
              <a:off x="5372675" y="3860425"/>
              <a:ext cx="2009200" cy="1004625"/>
            </a:xfrm>
            <a:custGeom>
              <a:avLst/>
              <a:gdLst/>
              <a:ahLst/>
              <a:cxnLst/>
              <a:rect l="l" t="t" r="r" b="b"/>
              <a:pathLst>
                <a:path w="80368" h="40185" extrusionOk="0">
                  <a:moveTo>
                    <a:pt x="40184" y="1"/>
                  </a:moveTo>
                  <a:lnTo>
                    <a:pt x="1" y="40184"/>
                  </a:lnTo>
                  <a:lnTo>
                    <a:pt x="80368" y="40184"/>
                  </a:lnTo>
                  <a:lnTo>
                    <a:pt x="401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4" name="Google Shape;684;p32"/>
            <p:cNvSpPr/>
            <p:nvPr/>
          </p:nvSpPr>
          <p:spPr>
            <a:xfrm>
              <a:off x="6377275" y="3860425"/>
              <a:ext cx="1004600" cy="1004625"/>
            </a:xfrm>
            <a:custGeom>
              <a:avLst/>
              <a:gdLst/>
              <a:ahLst/>
              <a:cxnLst/>
              <a:rect l="l" t="t" r="r" b="b"/>
              <a:pathLst>
                <a:path w="40184" h="40185" extrusionOk="0">
                  <a:moveTo>
                    <a:pt x="0" y="1"/>
                  </a:moveTo>
                  <a:lnTo>
                    <a:pt x="40184" y="40184"/>
                  </a:lnTo>
                  <a:lnTo>
                    <a:pt x="4018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5" name="Google Shape;685;p32"/>
            <p:cNvSpPr/>
            <p:nvPr/>
          </p:nvSpPr>
          <p:spPr>
            <a:xfrm>
              <a:off x="6069800" y="4081650"/>
              <a:ext cx="616750" cy="561925"/>
            </a:xfrm>
            <a:custGeom>
              <a:avLst/>
              <a:gdLst/>
              <a:ahLst/>
              <a:cxnLst/>
              <a:rect l="l" t="t" r="r" b="b"/>
              <a:pathLst>
                <a:path w="24670" h="22477" extrusionOk="0">
                  <a:moveTo>
                    <a:pt x="12341" y="1"/>
                  </a:moveTo>
                  <a:cubicBezTo>
                    <a:pt x="9466" y="1"/>
                    <a:pt x="6590" y="1099"/>
                    <a:pt x="4394" y="3296"/>
                  </a:cubicBezTo>
                  <a:cubicBezTo>
                    <a:pt x="0" y="7677"/>
                    <a:pt x="0" y="14797"/>
                    <a:pt x="4394" y="19191"/>
                  </a:cubicBezTo>
                  <a:cubicBezTo>
                    <a:pt x="6590" y="21381"/>
                    <a:pt x="9466" y="22477"/>
                    <a:pt x="12341" y="22477"/>
                  </a:cubicBezTo>
                  <a:cubicBezTo>
                    <a:pt x="15216" y="22477"/>
                    <a:pt x="18092" y="21381"/>
                    <a:pt x="20289" y="19191"/>
                  </a:cubicBezTo>
                  <a:cubicBezTo>
                    <a:pt x="24670" y="14797"/>
                    <a:pt x="24670" y="7677"/>
                    <a:pt x="20289" y="3296"/>
                  </a:cubicBezTo>
                  <a:cubicBezTo>
                    <a:pt x="18092" y="1099"/>
                    <a:pt x="15216" y="1"/>
                    <a:pt x="123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6" name="Google Shape;686;p32"/>
            <p:cNvSpPr/>
            <p:nvPr/>
          </p:nvSpPr>
          <p:spPr>
            <a:xfrm>
              <a:off x="4419845" y="939813"/>
              <a:ext cx="302750" cy="302750"/>
            </a:xfrm>
            <a:custGeom>
              <a:avLst/>
              <a:gdLst/>
              <a:ahLst/>
              <a:cxnLst/>
              <a:rect l="l" t="t" r="r" b="b"/>
              <a:pathLst>
                <a:path w="12110" h="12110" extrusionOk="0">
                  <a:moveTo>
                    <a:pt x="6049" y="1"/>
                  </a:moveTo>
                  <a:cubicBezTo>
                    <a:pt x="2715" y="1"/>
                    <a:pt x="1" y="2704"/>
                    <a:pt x="1" y="6049"/>
                  </a:cubicBezTo>
                  <a:cubicBezTo>
                    <a:pt x="1" y="9395"/>
                    <a:pt x="2715" y="12110"/>
                    <a:pt x="6049" y="12110"/>
                  </a:cubicBezTo>
                  <a:cubicBezTo>
                    <a:pt x="9395" y="12110"/>
                    <a:pt x="12109" y="9395"/>
                    <a:pt x="12109" y="6049"/>
                  </a:cubicBezTo>
                  <a:cubicBezTo>
                    <a:pt x="12109" y="2704"/>
                    <a:pt x="9395" y="1"/>
                    <a:pt x="604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7" name="Google Shape;687;p32"/>
            <p:cNvSpPr/>
            <p:nvPr/>
          </p:nvSpPr>
          <p:spPr>
            <a:xfrm>
              <a:off x="5748175" y="1137835"/>
              <a:ext cx="253625" cy="253625"/>
            </a:xfrm>
            <a:custGeom>
              <a:avLst/>
              <a:gdLst/>
              <a:ahLst/>
              <a:cxnLst/>
              <a:rect l="l" t="t" r="r" b="b"/>
              <a:pathLst>
                <a:path w="10145" h="10145" extrusionOk="0">
                  <a:moveTo>
                    <a:pt x="5073" y="1"/>
                  </a:moveTo>
                  <a:cubicBezTo>
                    <a:pt x="2275" y="1"/>
                    <a:pt x="1" y="2275"/>
                    <a:pt x="1" y="5073"/>
                  </a:cubicBezTo>
                  <a:cubicBezTo>
                    <a:pt x="1" y="7871"/>
                    <a:pt x="2275" y="10145"/>
                    <a:pt x="5073" y="10145"/>
                  </a:cubicBezTo>
                  <a:cubicBezTo>
                    <a:pt x="7871" y="10145"/>
                    <a:pt x="10145" y="7871"/>
                    <a:pt x="10145" y="5073"/>
                  </a:cubicBezTo>
                  <a:cubicBezTo>
                    <a:pt x="10145" y="2275"/>
                    <a:pt x="7871" y="1"/>
                    <a:pt x="50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8" name="Google Shape;688;p32"/>
            <p:cNvSpPr/>
            <p:nvPr/>
          </p:nvSpPr>
          <p:spPr>
            <a:xfrm>
              <a:off x="590532" y="4264629"/>
              <a:ext cx="270900" cy="270875"/>
            </a:xfrm>
            <a:custGeom>
              <a:avLst/>
              <a:gdLst/>
              <a:ahLst/>
              <a:cxnLst/>
              <a:rect l="l" t="t" r="r" b="b"/>
              <a:pathLst>
                <a:path w="10836" h="10835" extrusionOk="0">
                  <a:moveTo>
                    <a:pt x="5418" y="0"/>
                  </a:moveTo>
                  <a:cubicBezTo>
                    <a:pt x="2418" y="0"/>
                    <a:pt x="1" y="2429"/>
                    <a:pt x="1" y="5417"/>
                  </a:cubicBezTo>
                  <a:cubicBezTo>
                    <a:pt x="1" y="8406"/>
                    <a:pt x="2418" y="10835"/>
                    <a:pt x="5418" y="10835"/>
                  </a:cubicBezTo>
                  <a:cubicBezTo>
                    <a:pt x="8407" y="10835"/>
                    <a:pt x="10835" y="8406"/>
                    <a:pt x="10835" y="5417"/>
                  </a:cubicBezTo>
                  <a:cubicBezTo>
                    <a:pt x="10835" y="2429"/>
                    <a:pt x="8407" y="0"/>
                    <a:pt x="54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9" name="Google Shape;689;p32"/>
            <p:cNvSpPr/>
            <p:nvPr/>
          </p:nvSpPr>
          <p:spPr>
            <a:xfrm>
              <a:off x="1928200" y="4501275"/>
              <a:ext cx="226850" cy="226850"/>
            </a:xfrm>
            <a:custGeom>
              <a:avLst/>
              <a:gdLst/>
              <a:ahLst/>
              <a:cxnLst/>
              <a:rect l="l" t="t" r="r" b="b"/>
              <a:pathLst>
                <a:path w="9074" h="9074" extrusionOk="0">
                  <a:moveTo>
                    <a:pt x="4537" y="1"/>
                  </a:moveTo>
                  <a:cubicBezTo>
                    <a:pt x="2025" y="1"/>
                    <a:pt x="1" y="2025"/>
                    <a:pt x="1" y="4537"/>
                  </a:cubicBezTo>
                  <a:cubicBezTo>
                    <a:pt x="1" y="7037"/>
                    <a:pt x="2025" y="9073"/>
                    <a:pt x="4537" y="9073"/>
                  </a:cubicBezTo>
                  <a:cubicBezTo>
                    <a:pt x="7037" y="9073"/>
                    <a:pt x="9073" y="7037"/>
                    <a:pt x="9073" y="4537"/>
                  </a:cubicBezTo>
                  <a:cubicBezTo>
                    <a:pt x="9073" y="2025"/>
                    <a:pt x="7037" y="1"/>
                    <a:pt x="45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0" name="Google Shape;690;p32"/>
            <p:cNvSpPr/>
            <p:nvPr/>
          </p:nvSpPr>
          <p:spPr>
            <a:xfrm>
              <a:off x="5377763" y="2855850"/>
              <a:ext cx="1004625" cy="1004600"/>
            </a:xfrm>
            <a:custGeom>
              <a:avLst/>
              <a:gdLst/>
              <a:ahLst/>
              <a:cxnLst/>
              <a:rect l="l" t="t" r="r" b="b"/>
              <a:pathLst>
                <a:path w="40185" h="40184" extrusionOk="0">
                  <a:moveTo>
                    <a:pt x="40184" y="0"/>
                  </a:moveTo>
                  <a:cubicBezTo>
                    <a:pt x="17991" y="0"/>
                    <a:pt x="1" y="17990"/>
                    <a:pt x="1" y="40184"/>
                  </a:cubicBezTo>
                  <a:lnTo>
                    <a:pt x="40184" y="40184"/>
                  </a:lnTo>
                  <a:lnTo>
                    <a:pt x="401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1" name="Google Shape;691;p32"/>
            <p:cNvSpPr/>
            <p:nvPr/>
          </p:nvSpPr>
          <p:spPr>
            <a:xfrm>
              <a:off x="6377275" y="2855850"/>
              <a:ext cx="1004600" cy="1004600"/>
            </a:xfrm>
            <a:custGeom>
              <a:avLst/>
              <a:gdLst/>
              <a:ahLst/>
              <a:cxnLst/>
              <a:rect l="l" t="t" r="r" b="b"/>
              <a:pathLst>
                <a:path w="40184" h="40184" extrusionOk="0">
                  <a:moveTo>
                    <a:pt x="0" y="0"/>
                  </a:moveTo>
                  <a:lnTo>
                    <a:pt x="0" y="40184"/>
                  </a:lnTo>
                  <a:cubicBezTo>
                    <a:pt x="22194" y="40184"/>
                    <a:pt x="40184" y="22193"/>
                    <a:pt x="4018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2" name="Google Shape;692;p32"/>
            <p:cNvSpPr/>
            <p:nvPr/>
          </p:nvSpPr>
          <p:spPr>
            <a:xfrm>
              <a:off x="6155825" y="3227750"/>
              <a:ext cx="432800" cy="394350"/>
            </a:xfrm>
            <a:custGeom>
              <a:avLst/>
              <a:gdLst/>
              <a:ahLst/>
              <a:cxnLst/>
              <a:rect l="l" t="t" r="r" b="b"/>
              <a:pathLst>
                <a:path w="17312" h="15774" extrusionOk="0">
                  <a:moveTo>
                    <a:pt x="8657" y="1"/>
                  </a:moveTo>
                  <a:cubicBezTo>
                    <a:pt x="6638" y="1"/>
                    <a:pt x="4620" y="769"/>
                    <a:pt x="3084" y="2305"/>
                  </a:cubicBezTo>
                  <a:cubicBezTo>
                    <a:pt x="0" y="5388"/>
                    <a:pt x="0" y="10377"/>
                    <a:pt x="3084" y="13461"/>
                  </a:cubicBezTo>
                  <a:cubicBezTo>
                    <a:pt x="4620" y="15003"/>
                    <a:pt x="6638" y="15774"/>
                    <a:pt x="8657" y="15774"/>
                  </a:cubicBezTo>
                  <a:cubicBezTo>
                    <a:pt x="10677" y="15774"/>
                    <a:pt x="12698" y="15003"/>
                    <a:pt x="14240" y="13461"/>
                  </a:cubicBezTo>
                  <a:cubicBezTo>
                    <a:pt x="17312" y="10377"/>
                    <a:pt x="17312" y="5388"/>
                    <a:pt x="14240" y="2305"/>
                  </a:cubicBezTo>
                  <a:cubicBezTo>
                    <a:pt x="12698" y="769"/>
                    <a:pt x="10677" y="1"/>
                    <a:pt x="86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3" name="Google Shape;693;p32"/>
            <p:cNvSpPr/>
            <p:nvPr/>
          </p:nvSpPr>
          <p:spPr>
            <a:xfrm>
              <a:off x="2363075" y="4364650"/>
              <a:ext cx="1000450" cy="500400"/>
            </a:xfrm>
            <a:custGeom>
              <a:avLst/>
              <a:gdLst/>
              <a:ahLst/>
              <a:cxnLst/>
              <a:rect l="l" t="t" r="r" b="b"/>
              <a:pathLst>
                <a:path w="40018" h="20016" extrusionOk="0">
                  <a:moveTo>
                    <a:pt x="20015" y="1"/>
                  </a:moveTo>
                  <a:cubicBezTo>
                    <a:pt x="8954" y="1"/>
                    <a:pt x="1" y="8954"/>
                    <a:pt x="1" y="20015"/>
                  </a:cubicBezTo>
                  <a:lnTo>
                    <a:pt x="40018" y="20015"/>
                  </a:lnTo>
                  <a:cubicBezTo>
                    <a:pt x="40018" y="8954"/>
                    <a:pt x="31076" y="1"/>
                    <a:pt x="200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4" name="Google Shape;694;p32"/>
            <p:cNvSpPr/>
            <p:nvPr/>
          </p:nvSpPr>
          <p:spPr>
            <a:xfrm>
              <a:off x="5870075" y="1851250"/>
              <a:ext cx="1511800" cy="1004625"/>
            </a:xfrm>
            <a:custGeom>
              <a:avLst/>
              <a:gdLst/>
              <a:ahLst/>
              <a:cxnLst/>
              <a:rect l="l" t="t" r="r" b="b"/>
              <a:pathLst>
                <a:path w="60472" h="40185" extrusionOk="0">
                  <a:moveTo>
                    <a:pt x="20098" y="1"/>
                  </a:moveTo>
                  <a:cubicBezTo>
                    <a:pt x="8989" y="1"/>
                    <a:pt x="0" y="8990"/>
                    <a:pt x="0" y="20098"/>
                  </a:cubicBezTo>
                  <a:cubicBezTo>
                    <a:pt x="0" y="31195"/>
                    <a:pt x="8989" y="40184"/>
                    <a:pt x="20098" y="40184"/>
                  </a:cubicBezTo>
                  <a:lnTo>
                    <a:pt x="60472" y="40184"/>
                  </a:lnTo>
                  <a:cubicBezTo>
                    <a:pt x="60472" y="17991"/>
                    <a:pt x="42482" y="1"/>
                    <a:pt x="2028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5" name="Google Shape;695;p32"/>
            <p:cNvSpPr/>
            <p:nvPr/>
          </p:nvSpPr>
          <p:spPr>
            <a:xfrm>
              <a:off x="6044200" y="2020025"/>
              <a:ext cx="666775" cy="667075"/>
            </a:xfrm>
            <a:custGeom>
              <a:avLst/>
              <a:gdLst/>
              <a:ahLst/>
              <a:cxnLst/>
              <a:rect l="l" t="t" r="r" b="b"/>
              <a:pathLst>
                <a:path w="26671" h="26683" extrusionOk="0">
                  <a:moveTo>
                    <a:pt x="13335" y="4489"/>
                  </a:moveTo>
                  <a:cubicBezTo>
                    <a:pt x="18217" y="4489"/>
                    <a:pt x="22194" y="8442"/>
                    <a:pt x="22194" y="13347"/>
                  </a:cubicBezTo>
                  <a:cubicBezTo>
                    <a:pt x="22182" y="18229"/>
                    <a:pt x="18217" y="22194"/>
                    <a:pt x="13335" y="22194"/>
                  </a:cubicBezTo>
                  <a:cubicBezTo>
                    <a:pt x="8454" y="22194"/>
                    <a:pt x="4489" y="18241"/>
                    <a:pt x="4489" y="13347"/>
                  </a:cubicBezTo>
                  <a:cubicBezTo>
                    <a:pt x="4489" y="8466"/>
                    <a:pt x="8442" y="4489"/>
                    <a:pt x="13335" y="4489"/>
                  </a:cubicBezTo>
                  <a:close/>
                  <a:moveTo>
                    <a:pt x="13335" y="0"/>
                  </a:moveTo>
                  <a:cubicBezTo>
                    <a:pt x="5977" y="0"/>
                    <a:pt x="0" y="5977"/>
                    <a:pt x="0" y="13347"/>
                  </a:cubicBezTo>
                  <a:cubicBezTo>
                    <a:pt x="0" y="20705"/>
                    <a:pt x="5977" y="26682"/>
                    <a:pt x="13335" y="26682"/>
                  </a:cubicBezTo>
                  <a:cubicBezTo>
                    <a:pt x="20705" y="26682"/>
                    <a:pt x="26670" y="20705"/>
                    <a:pt x="26670" y="13347"/>
                  </a:cubicBezTo>
                  <a:cubicBezTo>
                    <a:pt x="26658" y="5977"/>
                    <a:pt x="20693" y="0"/>
                    <a:pt x="133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6" name="Google Shape;696;p32"/>
            <p:cNvSpPr/>
            <p:nvPr/>
          </p:nvSpPr>
          <p:spPr>
            <a:xfrm>
              <a:off x="7112475" y="1581875"/>
              <a:ext cx="269400" cy="538475"/>
            </a:xfrm>
            <a:custGeom>
              <a:avLst/>
              <a:gdLst/>
              <a:ahLst/>
              <a:cxnLst/>
              <a:rect l="l" t="t" r="r" b="b"/>
              <a:pathLst>
                <a:path w="10776" h="21539" extrusionOk="0">
                  <a:moveTo>
                    <a:pt x="10776" y="0"/>
                  </a:moveTo>
                  <a:cubicBezTo>
                    <a:pt x="4823" y="0"/>
                    <a:pt x="1" y="4822"/>
                    <a:pt x="1" y="10776"/>
                  </a:cubicBezTo>
                  <a:cubicBezTo>
                    <a:pt x="1" y="16721"/>
                    <a:pt x="4811" y="21539"/>
                    <a:pt x="10754" y="21539"/>
                  </a:cubicBezTo>
                  <a:cubicBezTo>
                    <a:pt x="10761" y="21539"/>
                    <a:pt x="10769" y="21539"/>
                    <a:pt x="10776" y="21539"/>
                  </a:cubicBezTo>
                  <a:lnTo>
                    <a:pt x="1077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7" name="Google Shape;697;p32"/>
            <p:cNvSpPr/>
            <p:nvPr/>
          </p:nvSpPr>
          <p:spPr>
            <a:xfrm>
              <a:off x="6377275" y="846675"/>
              <a:ext cx="1004600" cy="1004600"/>
            </a:xfrm>
            <a:custGeom>
              <a:avLst/>
              <a:gdLst/>
              <a:ahLst/>
              <a:cxnLst/>
              <a:rect l="l" t="t" r="r" b="b"/>
              <a:pathLst>
                <a:path w="40184" h="40184" extrusionOk="0">
                  <a:moveTo>
                    <a:pt x="0" y="0"/>
                  </a:moveTo>
                  <a:lnTo>
                    <a:pt x="0" y="40184"/>
                  </a:lnTo>
                  <a:cubicBezTo>
                    <a:pt x="22194" y="40184"/>
                    <a:pt x="40184" y="22193"/>
                    <a:pt x="4018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8" name="Google Shape;698;p32"/>
            <p:cNvSpPr/>
            <p:nvPr/>
          </p:nvSpPr>
          <p:spPr>
            <a:xfrm>
              <a:off x="6729700" y="1189700"/>
              <a:ext cx="289950" cy="264125"/>
            </a:xfrm>
            <a:custGeom>
              <a:avLst/>
              <a:gdLst/>
              <a:ahLst/>
              <a:cxnLst/>
              <a:rect l="l" t="t" r="r" b="b"/>
              <a:pathLst>
                <a:path w="11598" h="10565" extrusionOk="0">
                  <a:moveTo>
                    <a:pt x="5794" y="1"/>
                  </a:moveTo>
                  <a:cubicBezTo>
                    <a:pt x="4441" y="1"/>
                    <a:pt x="3090" y="519"/>
                    <a:pt x="2060" y="1555"/>
                  </a:cubicBezTo>
                  <a:cubicBezTo>
                    <a:pt x="0" y="3614"/>
                    <a:pt x="0" y="6960"/>
                    <a:pt x="2060" y="9020"/>
                  </a:cubicBezTo>
                  <a:cubicBezTo>
                    <a:pt x="3090" y="10050"/>
                    <a:pt x="4441" y="10565"/>
                    <a:pt x="5794" y="10565"/>
                  </a:cubicBezTo>
                  <a:cubicBezTo>
                    <a:pt x="7147" y="10565"/>
                    <a:pt x="8501" y="10050"/>
                    <a:pt x="9537" y="9020"/>
                  </a:cubicBezTo>
                  <a:cubicBezTo>
                    <a:pt x="11597" y="6960"/>
                    <a:pt x="11597" y="3614"/>
                    <a:pt x="9537" y="1555"/>
                  </a:cubicBezTo>
                  <a:cubicBezTo>
                    <a:pt x="8501" y="519"/>
                    <a:pt x="7147" y="1"/>
                    <a:pt x="57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9" name="Google Shape;699;p32"/>
            <p:cNvSpPr/>
            <p:nvPr/>
          </p:nvSpPr>
          <p:spPr>
            <a:xfrm>
              <a:off x="7112475" y="3860425"/>
              <a:ext cx="269400" cy="269400"/>
            </a:xfrm>
            <a:custGeom>
              <a:avLst/>
              <a:gdLst/>
              <a:ahLst/>
              <a:cxnLst/>
              <a:rect l="l" t="t" r="r" b="b"/>
              <a:pathLst>
                <a:path w="10776" h="10776" extrusionOk="0">
                  <a:moveTo>
                    <a:pt x="1" y="1"/>
                  </a:moveTo>
                  <a:cubicBezTo>
                    <a:pt x="1" y="5942"/>
                    <a:pt x="4823" y="10764"/>
                    <a:pt x="10776" y="10776"/>
                  </a:cubicBezTo>
                  <a:lnTo>
                    <a:pt x="1077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0" name="Google Shape;700;p32"/>
            <p:cNvSpPr/>
            <p:nvPr/>
          </p:nvSpPr>
          <p:spPr>
            <a:xfrm>
              <a:off x="7112475" y="3591050"/>
              <a:ext cx="269400" cy="269400"/>
            </a:xfrm>
            <a:custGeom>
              <a:avLst/>
              <a:gdLst/>
              <a:ahLst/>
              <a:cxnLst/>
              <a:rect l="l" t="t" r="r" b="b"/>
              <a:pathLst>
                <a:path w="10776" h="10776" extrusionOk="0">
                  <a:moveTo>
                    <a:pt x="10776" y="0"/>
                  </a:moveTo>
                  <a:cubicBezTo>
                    <a:pt x="4823" y="0"/>
                    <a:pt x="1" y="4822"/>
                    <a:pt x="1" y="10776"/>
                  </a:cubicBezTo>
                  <a:lnTo>
                    <a:pt x="10776" y="10776"/>
                  </a:lnTo>
                  <a:lnTo>
                    <a:pt x="1077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1" name="Google Shape;701;p32"/>
            <p:cNvSpPr/>
            <p:nvPr/>
          </p:nvSpPr>
          <p:spPr>
            <a:xfrm>
              <a:off x="5870075" y="2353700"/>
              <a:ext cx="502450" cy="502175"/>
            </a:xfrm>
            <a:custGeom>
              <a:avLst/>
              <a:gdLst/>
              <a:ahLst/>
              <a:cxnLst/>
              <a:rect l="l" t="t" r="r" b="b"/>
              <a:pathLst>
                <a:path w="20098" h="20087" extrusionOk="0">
                  <a:moveTo>
                    <a:pt x="0" y="0"/>
                  </a:moveTo>
                  <a:cubicBezTo>
                    <a:pt x="0" y="11085"/>
                    <a:pt x="9013" y="20086"/>
                    <a:pt x="20098" y="20086"/>
                  </a:cubicBezTo>
                  <a:lnTo>
                    <a:pt x="2009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2" name="Google Shape;702;p32"/>
            <p:cNvSpPr/>
            <p:nvPr/>
          </p:nvSpPr>
          <p:spPr>
            <a:xfrm>
              <a:off x="6043900" y="2353100"/>
              <a:ext cx="328625" cy="333400"/>
            </a:xfrm>
            <a:custGeom>
              <a:avLst/>
              <a:gdLst/>
              <a:ahLst/>
              <a:cxnLst/>
              <a:rect l="l" t="t" r="r" b="b"/>
              <a:pathLst>
                <a:path w="13145" h="13336" extrusionOk="0">
                  <a:moveTo>
                    <a:pt x="0" y="0"/>
                  </a:moveTo>
                  <a:cubicBezTo>
                    <a:pt x="0" y="7311"/>
                    <a:pt x="5870" y="13240"/>
                    <a:pt x="13145" y="13335"/>
                  </a:cubicBezTo>
                  <a:lnTo>
                    <a:pt x="13145" y="8859"/>
                  </a:lnTo>
                  <a:cubicBezTo>
                    <a:pt x="8347" y="8751"/>
                    <a:pt x="4501" y="4846"/>
                    <a:pt x="44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3" name="Google Shape;703;p32"/>
            <p:cNvSpPr/>
            <p:nvPr/>
          </p:nvSpPr>
          <p:spPr>
            <a:xfrm>
              <a:off x="6658850" y="2654925"/>
              <a:ext cx="723025" cy="44675"/>
            </a:xfrm>
            <a:custGeom>
              <a:avLst/>
              <a:gdLst/>
              <a:ahLst/>
              <a:cxnLst/>
              <a:rect l="l" t="t" r="r" b="b"/>
              <a:pathLst>
                <a:path w="28921" h="1787" extrusionOk="0">
                  <a:moveTo>
                    <a:pt x="1" y="0"/>
                  </a:moveTo>
                  <a:lnTo>
                    <a:pt x="1" y="1786"/>
                  </a:lnTo>
                  <a:lnTo>
                    <a:pt x="28921" y="1786"/>
                  </a:lnTo>
                  <a:lnTo>
                    <a:pt x="2892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4" name="Google Shape;704;p32"/>
            <p:cNvSpPr/>
            <p:nvPr/>
          </p:nvSpPr>
          <p:spPr>
            <a:xfrm>
              <a:off x="6658850" y="2744225"/>
              <a:ext cx="723025" cy="44675"/>
            </a:xfrm>
            <a:custGeom>
              <a:avLst/>
              <a:gdLst/>
              <a:ahLst/>
              <a:cxnLst/>
              <a:rect l="l" t="t" r="r" b="b"/>
              <a:pathLst>
                <a:path w="28921" h="1787" extrusionOk="0">
                  <a:moveTo>
                    <a:pt x="1" y="0"/>
                  </a:moveTo>
                  <a:lnTo>
                    <a:pt x="1" y="1786"/>
                  </a:lnTo>
                  <a:lnTo>
                    <a:pt x="28921" y="1786"/>
                  </a:lnTo>
                  <a:lnTo>
                    <a:pt x="2892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5" name="Google Shape;705;p32"/>
            <p:cNvSpPr/>
            <p:nvPr/>
          </p:nvSpPr>
          <p:spPr>
            <a:xfrm>
              <a:off x="6658850" y="2833525"/>
              <a:ext cx="723025" cy="44650"/>
            </a:xfrm>
            <a:custGeom>
              <a:avLst/>
              <a:gdLst/>
              <a:ahLst/>
              <a:cxnLst/>
              <a:rect l="l" t="t" r="r" b="b"/>
              <a:pathLst>
                <a:path w="28921" h="1786" extrusionOk="0">
                  <a:moveTo>
                    <a:pt x="1" y="0"/>
                  </a:moveTo>
                  <a:lnTo>
                    <a:pt x="1" y="1786"/>
                  </a:lnTo>
                  <a:lnTo>
                    <a:pt x="28921" y="1786"/>
                  </a:lnTo>
                  <a:lnTo>
                    <a:pt x="2892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6" name="Google Shape;706;p32"/>
            <p:cNvSpPr/>
            <p:nvPr/>
          </p:nvSpPr>
          <p:spPr>
            <a:xfrm>
              <a:off x="6658850" y="2922800"/>
              <a:ext cx="723025" cy="44675"/>
            </a:xfrm>
            <a:custGeom>
              <a:avLst/>
              <a:gdLst/>
              <a:ahLst/>
              <a:cxnLst/>
              <a:rect l="l" t="t" r="r" b="b"/>
              <a:pathLst>
                <a:path w="28921" h="1787" extrusionOk="0">
                  <a:moveTo>
                    <a:pt x="1" y="1"/>
                  </a:moveTo>
                  <a:lnTo>
                    <a:pt x="1" y="1787"/>
                  </a:lnTo>
                  <a:lnTo>
                    <a:pt x="28921" y="1787"/>
                  </a:lnTo>
                  <a:lnTo>
                    <a:pt x="2892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7" name="Google Shape;707;p32"/>
            <p:cNvSpPr/>
            <p:nvPr/>
          </p:nvSpPr>
          <p:spPr>
            <a:xfrm>
              <a:off x="6658850" y="3012100"/>
              <a:ext cx="723025" cy="44675"/>
            </a:xfrm>
            <a:custGeom>
              <a:avLst/>
              <a:gdLst/>
              <a:ahLst/>
              <a:cxnLst/>
              <a:rect l="l" t="t" r="r" b="b"/>
              <a:pathLst>
                <a:path w="28921" h="1787" extrusionOk="0">
                  <a:moveTo>
                    <a:pt x="1" y="1"/>
                  </a:moveTo>
                  <a:lnTo>
                    <a:pt x="1" y="1787"/>
                  </a:lnTo>
                  <a:lnTo>
                    <a:pt x="28921" y="1787"/>
                  </a:lnTo>
                  <a:lnTo>
                    <a:pt x="2892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mc:AlternateContent xmlns:mc="http://schemas.openxmlformats.org/markup-compatibility/2006">
    <mc:Choice xmlns:p14="http://schemas.microsoft.com/office/powerpoint/2010/main" Requires="p14">
      <p:transition spd="med" p14:dur="750">
        <p:wipe/>
      </p:transition>
    </mc:Choice>
    <mc:Fallback>
      <p:transition spd="med">
        <p:wip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711" name="Shape 711"/>
        <p:cNvGrpSpPr/>
        <p:nvPr/>
      </p:nvGrpSpPr>
      <p:grpSpPr>
        <a:xfrm>
          <a:off x="0" y="0"/>
          <a:ext cx="0" cy="0"/>
          <a:chOff x="0" y="0"/>
          <a:chExt cx="0" cy="0"/>
        </a:xfrm>
      </p:grpSpPr>
      <p:pic>
        <p:nvPicPr>
          <p:cNvPr id="2" name="Picture 1"/>
          <p:cNvPicPr>
            <a:picLocks noChangeAspect="1"/>
          </p:cNvPicPr>
          <p:nvPr/>
        </p:nvPicPr>
        <p:blipFill>
          <a:blip r:embed="rId1"/>
          <a:stretch>
            <a:fillRect/>
          </a:stretch>
        </p:blipFill>
        <p:spPr>
          <a:xfrm>
            <a:off x="213995" y="128270"/>
            <a:ext cx="8715375" cy="488632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50">
        <p:wipe/>
      </p:transition>
    </mc:Choice>
    <mc:Fallback>
      <p:transition spd="med">
        <p:wip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628" name="Shape 628"/>
        <p:cNvGrpSpPr/>
        <p:nvPr/>
      </p:nvGrpSpPr>
      <p:grpSpPr>
        <a:xfrm>
          <a:off x="0" y="0"/>
          <a:ext cx="0" cy="0"/>
          <a:chOff x="0" y="0"/>
          <a:chExt cx="0" cy="0"/>
        </a:xfrm>
      </p:grpSpPr>
      <p:sp>
        <p:nvSpPr>
          <p:cNvPr id="629" name="Google Shape;629;p31"/>
          <p:cNvSpPr/>
          <p:nvPr/>
        </p:nvSpPr>
        <p:spPr>
          <a:xfrm>
            <a:off x="1521850" y="1356225"/>
            <a:ext cx="696900" cy="6969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p>
        </p:txBody>
      </p:sp>
      <p:sp>
        <p:nvSpPr>
          <p:cNvPr id="630" name="Google Shape;630;p31"/>
          <p:cNvSpPr/>
          <p:nvPr/>
        </p:nvSpPr>
        <p:spPr>
          <a:xfrm>
            <a:off x="4202225" y="1356225"/>
            <a:ext cx="696900" cy="6969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p>
        </p:txBody>
      </p:sp>
      <p:sp>
        <p:nvSpPr>
          <p:cNvPr id="631" name="Google Shape;631;p31"/>
          <p:cNvSpPr/>
          <p:nvPr/>
        </p:nvSpPr>
        <p:spPr>
          <a:xfrm>
            <a:off x="6910950" y="1356225"/>
            <a:ext cx="696900" cy="6969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p>
        </p:txBody>
      </p:sp>
      <p:sp>
        <p:nvSpPr>
          <p:cNvPr id="632" name="Google Shape;632;p31"/>
          <p:cNvSpPr/>
          <p:nvPr/>
        </p:nvSpPr>
        <p:spPr>
          <a:xfrm>
            <a:off x="1521850" y="2942050"/>
            <a:ext cx="696900" cy="6969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p>
        </p:txBody>
      </p:sp>
      <p:sp>
        <p:nvSpPr>
          <p:cNvPr id="633" name="Google Shape;633;p31"/>
          <p:cNvSpPr/>
          <p:nvPr/>
        </p:nvSpPr>
        <p:spPr>
          <a:xfrm>
            <a:off x="4202225" y="2942050"/>
            <a:ext cx="696900" cy="6969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p>
        </p:txBody>
      </p:sp>
      <p:sp>
        <p:nvSpPr>
          <p:cNvPr id="634" name="Google Shape;634;p31"/>
          <p:cNvSpPr/>
          <p:nvPr/>
        </p:nvSpPr>
        <p:spPr>
          <a:xfrm>
            <a:off x="6910950" y="2942050"/>
            <a:ext cx="696900" cy="6969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p>
        </p:txBody>
      </p:sp>
      <p:sp>
        <p:nvSpPr>
          <p:cNvPr id="635" name="Google Shape;635;p31"/>
          <p:cNvSpPr txBox="1"/>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Table of contents</a:t>
            </a:r>
            <a:endParaRPr lang="en-GB"/>
          </a:p>
        </p:txBody>
      </p:sp>
      <p:sp>
        <p:nvSpPr>
          <p:cNvPr id="636" name="Google Shape;636;p31"/>
          <p:cNvSpPr txBox="1"/>
          <p:nvPr>
            <p:ph type="title" idx="2"/>
          </p:nvPr>
        </p:nvSpPr>
        <p:spPr>
          <a:xfrm>
            <a:off x="1502950" y="1496601"/>
            <a:ext cx="734700" cy="527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a:solidFill>
                  <a:schemeClr val="bg1"/>
                </a:solidFill>
              </a:rPr>
              <a:t>01</a:t>
            </a:r>
            <a:endParaRPr lang="en-GB">
              <a:solidFill>
                <a:schemeClr val="bg1"/>
              </a:solidFill>
            </a:endParaRPr>
          </a:p>
        </p:txBody>
      </p:sp>
      <p:sp>
        <p:nvSpPr>
          <p:cNvPr id="637" name="Google Shape;637;p31"/>
          <p:cNvSpPr txBox="1"/>
          <p:nvPr>
            <p:ph type="title" idx="3"/>
          </p:nvPr>
        </p:nvSpPr>
        <p:spPr>
          <a:xfrm>
            <a:off x="1502950" y="3082324"/>
            <a:ext cx="734700" cy="527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a:solidFill>
                  <a:schemeClr val="bg1"/>
                </a:solidFill>
              </a:rPr>
              <a:t>04</a:t>
            </a:r>
            <a:endParaRPr lang="en-GB">
              <a:solidFill>
                <a:schemeClr val="bg1"/>
              </a:solidFill>
            </a:endParaRPr>
          </a:p>
        </p:txBody>
      </p:sp>
      <p:sp>
        <p:nvSpPr>
          <p:cNvPr id="638" name="Google Shape;638;p31"/>
          <p:cNvSpPr txBox="1"/>
          <p:nvPr>
            <p:ph type="title" idx="4"/>
          </p:nvPr>
        </p:nvSpPr>
        <p:spPr>
          <a:xfrm>
            <a:off x="4183325" y="1496601"/>
            <a:ext cx="734700" cy="527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a:solidFill>
                  <a:schemeClr val="bg1"/>
                </a:solidFill>
              </a:rPr>
              <a:t>02</a:t>
            </a:r>
            <a:endParaRPr lang="en-GB">
              <a:solidFill>
                <a:schemeClr val="bg1"/>
              </a:solidFill>
            </a:endParaRPr>
          </a:p>
        </p:txBody>
      </p:sp>
      <p:sp>
        <p:nvSpPr>
          <p:cNvPr id="639" name="Google Shape;639;p31"/>
          <p:cNvSpPr txBox="1"/>
          <p:nvPr>
            <p:ph type="title" idx="5"/>
          </p:nvPr>
        </p:nvSpPr>
        <p:spPr>
          <a:xfrm>
            <a:off x="4183325" y="3082324"/>
            <a:ext cx="734700" cy="527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a:solidFill>
                  <a:schemeClr val="bg1"/>
                </a:solidFill>
              </a:rPr>
              <a:t>05</a:t>
            </a:r>
            <a:endParaRPr lang="en-GB">
              <a:solidFill>
                <a:schemeClr val="bg1"/>
              </a:solidFill>
            </a:endParaRPr>
          </a:p>
        </p:txBody>
      </p:sp>
      <p:sp>
        <p:nvSpPr>
          <p:cNvPr id="640" name="Google Shape;640;p31"/>
          <p:cNvSpPr txBox="1"/>
          <p:nvPr>
            <p:ph type="title" idx="6"/>
          </p:nvPr>
        </p:nvSpPr>
        <p:spPr>
          <a:xfrm>
            <a:off x="6892050" y="1496601"/>
            <a:ext cx="734700" cy="527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a:solidFill>
                  <a:schemeClr val="bg1"/>
                </a:solidFill>
              </a:rPr>
              <a:t>03</a:t>
            </a:r>
            <a:endParaRPr lang="en-GB">
              <a:solidFill>
                <a:schemeClr val="bg1"/>
              </a:solidFill>
            </a:endParaRPr>
          </a:p>
        </p:txBody>
      </p:sp>
      <p:sp>
        <p:nvSpPr>
          <p:cNvPr id="641" name="Google Shape;641;p31"/>
          <p:cNvSpPr txBox="1"/>
          <p:nvPr>
            <p:ph type="title" idx="7"/>
          </p:nvPr>
        </p:nvSpPr>
        <p:spPr>
          <a:xfrm>
            <a:off x="6892050" y="3082324"/>
            <a:ext cx="734700" cy="527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a:solidFill>
                  <a:schemeClr val="bg1"/>
                </a:solidFill>
              </a:rPr>
              <a:t>06</a:t>
            </a:r>
            <a:endParaRPr lang="en-GB">
              <a:solidFill>
                <a:schemeClr val="bg1"/>
              </a:solidFill>
            </a:endParaRPr>
          </a:p>
        </p:txBody>
      </p:sp>
      <p:sp>
        <p:nvSpPr>
          <p:cNvPr id="642" name="Google Shape;642;p31"/>
          <p:cNvSpPr txBox="1"/>
          <p:nvPr>
            <p:ph type="subTitle" idx="1"/>
          </p:nvPr>
        </p:nvSpPr>
        <p:spPr>
          <a:xfrm>
            <a:off x="717550" y="2208975"/>
            <a:ext cx="2305500" cy="635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altLang="en-GB"/>
              <a:t>Gegraphical Insights</a:t>
            </a:r>
            <a:endParaRPr lang="en-US" altLang="en-GB"/>
          </a:p>
        </p:txBody>
      </p:sp>
      <p:sp>
        <p:nvSpPr>
          <p:cNvPr id="643" name="Google Shape;643;p31"/>
          <p:cNvSpPr txBox="1"/>
          <p:nvPr>
            <p:ph type="subTitle" idx="8"/>
          </p:nvPr>
        </p:nvSpPr>
        <p:spPr>
          <a:xfrm>
            <a:off x="3397925" y="2208975"/>
            <a:ext cx="2305500" cy="635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altLang="en-GB"/>
              <a:t>Pricing &amp; Availability</a:t>
            </a:r>
            <a:endParaRPr lang="en-US" altLang="en-GB"/>
          </a:p>
        </p:txBody>
      </p:sp>
      <p:sp>
        <p:nvSpPr>
          <p:cNvPr id="644" name="Google Shape;644;p31"/>
          <p:cNvSpPr txBox="1"/>
          <p:nvPr>
            <p:ph type="subTitle" idx="9"/>
          </p:nvPr>
        </p:nvSpPr>
        <p:spPr>
          <a:xfrm>
            <a:off x="6106650" y="2208975"/>
            <a:ext cx="2305500" cy="635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altLang="en-GB"/>
              <a:t>Host Performance</a:t>
            </a:r>
            <a:endParaRPr lang="en-US" altLang="en-GB"/>
          </a:p>
        </p:txBody>
      </p:sp>
      <p:sp>
        <p:nvSpPr>
          <p:cNvPr id="645" name="Google Shape;645;p31"/>
          <p:cNvSpPr txBox="1"/>
          <p:nvPr>
            <p:ph type="subTitle" idx="13"/>
          </p:nvPr>
        </p:nvSpPr>
        <p:spPr>
          <a:xfrm>
            <a:off x="717550" y="3794850"/>
            <a:ext cx="2305500" cy="635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altLang="en-GB"/>
              <a:t>Review Scores &amp; Guest Satisfaction</a:t>
            </a:r>
            <a:endParaRPr lang="en-US" altLang="en-GB"/>
          </a:p>
        </p:txBody>
      </p:sp>
      <p:sp>
        <p:nvSpPr>
          <p:cNvPr id="646" name="Google Shape;646;p31"/>
          <p:cNvSpPr txBox="1"/>
          <p:nvPr>
            <p:ph type="subTitle" idx="14"/>
          </p:nvPr>
        </p:nvSpPr>
        <p:spPr>
          <a:xfrm>
            <a:off x="3397925" y="3794850"/>
            <a:ext cx="2305500" cy="635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altLang="en-GB"/>
              <a:t>Property and Room Type Analysis</a:t>
            </a:r>
            <a:endParaRPr lang="en-US" altLang="en-GB"/>
          </a:p>
        </p:txBody>
      </p:sp>
      <p:sp>
        <p:nvSpPr>
          <p:cNvPr id="647" name="Google Shape;647;p31"/>
          <p:cNvSpPr txBox="1"/>
          <p:nvPr>
            <p:ph type="subTitle" idx="15"/>
          </p:nvPr>
        </p:nvSpPr>
        <p:spPr>
          <a:xfrm>
            <a:off x="6106650" y="3794850"/>
            <a:ext cx="2305500" cy="635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altLang="en-GB"/>
              <a:t>Recommendations</a:t>
            </a:r>
            <a:endParaRPr lang="en-US" altLang="en-GB"/>
          </a:p>
        </p:txBody>
      </p:sp>
    </p:spTree>
  </p:cSld>
  <p:clrMapOvr>
    <a:masterClrMapping/>
  </p:clrMapOvr>
  <mc:AlternateContent xmlns:mc="http://schemas.openxmlformats.org/markup-compatibility/2006">
    <mc:Choice xmlns:p14="http://schemas.microsoft.com/office/powerpoint/2010/main" Requires="p14">
      <p:transition spd="med" p14:dur="750">
        <p:wipe/>
      </p:transition>
    </mc:Choice>
    <mc:Fallback>
      <p:transition spd="med">
        <p:wip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711" name="Shape 711"/>
        <p:cNvGrpSpPr/>
        <p:nvPr/>
      </p:nvGrpSpPr>
      <p:grpSpPr>
        <a:xfrm>
          <a:off x="0" y="0"/>
          <a:ext cx="0" cy="0"/>
          <a:chOff x="0" y="0"/>
          <a:chExt cx="0" cy="0"/>
        </a:xfrm>
      </p:grpSpPr>
      <p:grpSp>
        <p:nvGrpSpPr>
          <p:cNvPr id="712" name="Google Shape;712;p33"/>
          <p:cNvGrpSpPr/>
          <p:nvPr/>
        </p:nvGrpSpPr>
        <p:grpSpPr>
          <a:xfrm>
            <a:off x="-2" y="0"/>
            <a:ext cx="9144002" cy="5238975"/>
            <a:chOff x="-2" y="0"/>
            <a:chExt cx="9144002" cy="5238975"/>
          </a:xfrm>
        </p:grpSpPr>
        <p:sp>
          <p:nvSpPr>
            <p:cNvPr id="713" name="Google Shape;713;p33"/>
            <p:cNvSpPr/>
            <p:nvPr/>
          </p:nvSpPr>
          <p:spPr>
            <a:xfrm flipH="1">
              <a:off x="-2" y="0"/>
              <a:ext cx="8409452" cy="43450"/>
            </a:xfrm>
            <a:custGeom>
              <a:avLst/>
              <a:gdLst/>
              <a:ahLst/>
              <a:cxnLst/>
              <a:rect l="l" t="t" r="r" b="b"/>
              <a:pathLst>
                <a:path w="88381" h="1738" extrusionOk="0">
                  <a:moveTo>
                    <a:pt x="0" y="0"/>
                  </a:moveTo>
                  <a:lnTo>
                    <a:pt x="0" y="1738"/>
                  </a:lnTo>
                  <a:lnTo>
                    <a:pt x="88381" y="1738"/>
                  </a:lnTo>
                  <a:lnTo>
                    <a:pt x="8838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4" name="Google Shape;714;p33"/>
            <p:cNvSpPr/>
            <p:nvPr/>
          </p:nvSpPr>
          <p:spPr>
            <a:xfrm flipH="1">
              <a:off x="-2" y="86425"/>
              <a:ext cx="8409452" cy="43475"/>
            </a:xfrm>
            <a:custGeom>
              <a:avLst/>
              <a:gdLst/>
              <a:ahLst/>
              <a:cxnLst/>
              <a:rect l="l" t="t" r="r" b="b"/>
              <a:pathLst>
                <a:path w="88381" h="1739" extrusionOk="0">
                  <a:moveTo>
                    <a:pt x="0" y="1"/>
                  </a:moveTo>
                  <a:lnTo>
                    <a:pt x="0" y="1738"/>
                  </a:lnTo>
                  <a:lnTo>
                    <a:pt x="88381" y="1738"/>
                  </a:lnTo>
                  <a:lnTo>
                    <a:pt x="8838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5" name="Google Shape;715;p33"/>
            <p:cNvSpPr/>
            <p:nvPr/>
          </p:nvSpPr>
          <p:spPr>
            <a:xfrm flipH="1">
              <a:off x="-2" y="173100"/>
              <a:ext cx="8409452" cy="43250"/>
            </a:xfrm>
            <a:custGeom>
              <a:avLst/>
              <a:gdLst/>
              <a:ahLst/>
              <a:cxnLst/>
              <a:rect l="l" t="t" r="r" b="b"/>
              <a:pathLst>
                <a:path w="88381" h="1730" extrusionOk="0">
                  <a:moveTo>
                    <a:pt x="0" y="0"/>
                  </a:moveTo>
                  <a:lnTo>
                    <a:pt x="0" y="1729"/>
                  </a:lnTo>
                  <a:lnTo>
                    <a:pt x="88381" y="1729"/>
                  </a:lnTo>
                  <a:lnTo>
                    <a:pt x="8838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6" name="Google Shape;716;p33"/>
            <p:cNvSpPr/>
            <p:nvPr/>
          </p:nvSpPr>
          <p:spPr>
            <a:xfrm flipH="1">
              <a:off x="-2" y="259525"/>
              <a:ext cx="8409452" cy="43250"/>
            </a:xfrm>
            <a:custGeom>
              <a:avLst/>
              <a:gdLst/>
              <a:ahLst/>
              <a:cxnLst/>
              <a:rect l="l" t="t" r="r" b="b"/>
              <a:pathLst>
                <a:path w="88381" h="1730" extrusionOk="0">
                  <a:moveTo>
                    <a:pt x="0" y="1"/>
                  </a:moveTo>
                  <a:lnTo>
                    <a:pt x="0" y="1730"/>
                  </a:lnTo>
                  <a:lnTo>
                    <a:pt x="88381" y="1730"/>
                  </a:lnTo>
                  <a:lnTo>
                    <a:pt x="8838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7" name="Google Shape;717;p33"/>
            <p:cNvSpPr/>
            <p:nvPr/>
          </p:nvSpPr>
          <p:spPr>
            <a:xfrm flipH="1">
              <a:off x="-2" y="345975"/>
              <a:ext cx="8409452" cy="43475"/>
            </a:xfrm>
            <a:custGeom>
              <a:avLst/>
              <a:gdLst/>
              <a:ahLst/>
              <a:cxnLst/>
              <a:rect l="l" t="t" r="r" b="b"/>
              <a:pathLst>
                <a:path w="88381" h="1739" extrusionOk="0">
                  <a:moveTo>
                    <a:pt x="0" y="1"/>
                  </a:moveTo>
                  <a:lnTo>
                    <a:pt x="0" y="1738"/>
                  </a:lnTo>
                  <a:lnTo>
                    <a:pt x="88381" y="1738"/>
                  </a:lnTo>
                  <a:lnTo>
                    <a:pt x="8838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8" name="Google Shape;718;p33"/>
            <p:cNvSpPr/>
            <p:nvPr/>
          </p:nvSpPr>
          <p:spPr>
            <a:xfrm flipH="1">
              <a:off x="-2" y="432425"/>
              <a:ext cx="8409452" cy="43450"/>
            </a:xfrm>
            <a:custGeom>
              <a:avLst/>
              <a:gdLst/>
              <a:ahLst/>
              <a:cxnLst/>
              <a:rect l="l" t="t" r="r" b="b"/>
              <a:pathLst>
                <a:path w="88381" h="1738" extrusionOk="0">
                  <a:moveTo>
                    <a:pt x="0" y="0"/>
                  </a:moveTo>
                  <a:lnTo>
                    <a:pt x="0" y="1738"/>
                  </a:lnTo>
                  <a:lnTo>
                    <a:pt x="88381" y="1738"/>
                  </a:lnTo>
                  <a:lnTo>
                    <a:pt x="8838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9" name="Google Shape;719;p33"/>
            <p:cNvSpPr/>
            <p:nvPr/>
          </p:nvSpPr>
          <p:spPr>
            <a:xfrm flipH="1">
              <a:off x="7674900" y="735400"/>
              <a:ext cx="43025" cy="4503575"/>
            </a:xfrm>
            <a:custGeom>
              <a:avLst/>
              <a:gdLst/>
              <a:ahLst/>
              <a:cxnLst/>
              <a:rect l="l" t="t" r="r" b="b"/>
              <a:pathLst>
                <a:path w="1721" h="180143" extrusionOk="0">
                  <a:moveTo>
                    <a:pt x="1" y="1"/>
                  </a:moveTo>
                  <a:lnTo>
                    <a:pt x="1" y="180143"/>
                  </a:lnTo>
                  <a:lnTo>
                    <a:pt x="1721" y="180143"/>
                  </a:lnTo>
                  <a:lnTo>
                    <a:pt x="172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0" name="Google Shape;720;p33"/>
            <p:cNvSpPr/>
            <p:nvPr/>
          </p:nvSpPr>
          <p:spPr>
            <a:xfrm flipH="1">
              <a:off x="7761325" y="735400"/>
              <a:ext cx="43250" cy="4503575"/>
            </a:xfrm>
            <a:custGeom>
              <a:avLst/>
              <a:gdLst/>
              <a:ahLst/>
              <a:cxnLst/>
              <a:rect l="l" t="t" r="r" b="b"/>
              <a:pathLst>
                <a:path w="1730" h="180143" extrusionOk="0">
                  <a:moveTo>
                    <a:pt x="0" y="1"/>
                  </a:moveTo>
                  <a:lnTo>
                    <a:pt x="0" y="180143"/>
                  </a:lnTo>
                  <a:lnTo>
                    <a:pt x="1729" y="180143"/>
                  </a:lnTo>
                  <a:lnTo>
                    <a:pt x="172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1" name="Google Shape;721;p33"/>
            <p:cNvSpPr/>
            <p:nvPr/>
          </p:nvSpPr>
          <p:spPr>
            <a:xfrm flipH="1">
              <a:off x="7847550" y="735400"/>
              <a:ext cx="43250" cy="4503575"/>
            </a:xfrm>
            <a:custGeom>
              <a:avLst/>
              <a:gdLst/>
              <a:ahLst/>
              <a:cxnLst/>
              <a:rect l="l" t="t" r="r" b="b"/>
              <a:pathLst>
                <a:path w="1730" h="180143" extrusionOk="0">
                  <a:moveTo>
                    <a:pt x="0" y="1"/>
                  </a:moveTo>
                  <a:lnTo>
                    <a:pt x="0" y="180143"/>
                  </a:lnTo>
                  <a:lnTo>
                    <a:pt x="1729" y="180143"/>
                  </a:lnTo>
                  <a:lnTo>
                    <a:pt x="172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2" name="Google Shape;722;p33"/>
            <p:cNvSpPr/>
            <p:nvPr/>
          </p:nvSpPr>
          <p:spPr>
            <a:xfrm flipH="1">
              <a:off x="7934000" y="735400"/>
              <a:ext cx="43250" cy="4503575"/>
            </a:xfrm>
            <a:custGeom>
              <a:avLst/>
              <a:gdLst/>
              <a:ahLst/>
              <a:cxnLst/>
              <a:rect l="l" t="t" r="r" b="b"/>
              <a:pathLst>
                <a:path w="1730" h="180143" extrusionOk="0">
                  <a:moveTo>
                    <a:pt x="1" y="1"/>
                  </a:moveTo>
                  <a:lnTo>
                    <a:pt x="1" y="180143"/>
                  </a:lnTo>
                  <a:lnTo>
                    <a:pt x="1729" y="180143"/>
                  </a:lnTo>
                  <a:lnTo>
                    <a:pt x="172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3" name="Google Shape;723;p33"/>
            <p:cNvSpPr/>
            <p:nvPr/>
          </p:nvSpPr>
          <p:spPr>
            <a:xfrm flipH="1">
              <a:off x="8020675" y="735400"/>
              <a:ext cx="43025" cy="4503575"/>
            </a:xfrm>
            <a:custGeom>
              <a:avLst/>
              <a:gdLst/>
              <a:ahLst/>
              <a:cxnLst/>
              <a:rect l="l" t="t" r="r" b="b"/>
              <a:pathLst>
                <a:path w="1721" h="180143" extrusionOk="0">
                  <a:moveTo>
                    <a:pt x="1" y="1"/>
                  </a:moveTo>
                  <a:lnTo>
                    <a:pt x="1" y="180143"/>
                  </a:lnTo>
                  <a:lnTo>
                    <a:pt x="1721" y="180143"/>
                  </a:lnTo>
                  <a:lnTo>
                    <a:pt x="172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4" name="Google Shape;724;p33"/>
            <p:cNvSpPr/>
            <p:nvPr/>
          </p:nvSpPr>
          <p:spPr>
            <a:xfrm flipH="1">
              <a:off x="8107100" y="735400"/>
              <a:ext cx="43025" cy="4503575"/>
            </a:xfrm>
            <a:custGeom>
              <a:avLst/>
              <a:gdLst/>
              <a:ahLst/>
              <a:cxnLst/>
              <a:rect l="l" t="t" r="r" b="b"/>
              <a:pathLst>
                <a:path w="1721" h="180143" extrusionOk="0">
                  <a:moveTo>
                    <a:pt x="0" y="1"/>
                  </a:moveTo>
                  <a:lnTo>
                    <a:pt x="0" y="180143"/>
                  </a:lnTo>
                  <a:lnTo>
                    <a:pt x="1720" y="180143"/>
                  </a:lnTo>
                  <a:lnTo>
                    <a:pt x="172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5" name="Google Shape;725;p33"/>
            <p:cNvSpPr/>
            <p:nvPr/>
          </p:nvSpPr>
          <p:spPr>
            <a:xfrm flipH="1">
              <a:off x="8193325" y="735400"/>
              <a:ext cx="43025" cy="4503575"/>
            </a:xfrm>
            <a:custGeom>
              <a:avLst/>
              <a:gdLst/>
              <a:ahLst/>
              <a:cxnLst/>
              <a:rect l="l" t="t" r="r" b="b"/>
              <a:pathLst>
                <a:path w="1721" h="180143" extrusionOk="0">
                  <a:moveTo>
                    <a:pt x="0" y="1"/>
                  </a:moveTo>
                  <a:lnTo>
                    <a:pt x="0" y="180143"/>
                  </a:lnTo>
                  <a:lnTo>
                    <a:pt x="1720" y="180143"/>
                  </a:lnTo>
                  <a:lnTo>
                    <a:pt x="172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6" name="Google Shape;726;p33"/>
            <p:cNvSpPr/>
            <p:nvPr/>
          </p:nvSpPr>
          <p:spPr>
            <a:xfrm flipH="1">
              <a:off x="8279775" y="735400"/>
              <a:ext cx="43250" cy="4503575"/>
            </a:xfrm>
            <a:custGeom>
              <a:avLst/>
              <a:gdLst/>
              <a:ahLst/>
              <a:cxnLst/>
              <a:rect l="l" t="t" r="r" b="b"/>
              <a:pathLst>
                <a:path w="1730" h="180143" extrusionOk="0">
                  <a:moveTo>
                    <a:pt x="1" y="1"/>
                  </a:moveTo>
                  <a:lnTo>
                    <a:pt x="1" y="180143"/>
                  </a:lnTo>
                  <a:lnTo>
                    <a:pt x="1730" y="180143"/>
                  </a:lnTo>
                  <a:lnTo>
                    <a:pt x="173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7" name="Google Shape;727;p33"/>
            <p:cNvSpPr/>
            <p:nvPr/>
          </p:nvSpPr>
          <p:spPr>
            <a:xfrm flipH="1">
              <a:off x="8366225" y="735400"/>
              <a:ext cx="43225" cy="4503575"/>
            </a:xfrm>
            <a:custGeom>
              <a:avLst/>
              <a:gdLst/>
              <a:ahLst/>
              <a:cxnLst/>
              <a:rect l="l" t="t" r="r" b="b"/>
              <a:pathLst>
                <a:path w="1729" h="180143" extrusionOk="0">
                  <a:moveTo>
                    <a:pt x="0" y="1"/>
                  </a:moveTo>
                  <a:lnTo>
                    <a:pt x="0" y="180143"/>
                  </a:lnTo>
                  <a:lnTo>
                    <a:pt x="1729" y="180143"/>
                  </a:lnTo>
                  <a:lnTo>
                    <a:pt x="172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8" name="Google Shape;728;p33"/>
            <p:cNvSpPr/>
            <p:nvPr/>
          </p:nvSpPr>
          <p:spPr>
            <a:xfrm flipH="1">
              <a:off x="7674900" y="0"/>
              <a:ext cx="1469100" cy="1470850"/>
            </a:xfrm>
            <a:custGeom>
              <a:avLst/>
              <a:gdLst/>
              <a:ahLst/>
              <a:cxnLst/>
              <a:rect l="l" t="t" r="r" b="b"/>
              <a:pathLst>
                <a:path w="58764" h="58834" extrusionOk="0">
                  <a:moveTo>
                    <a:pt x="29382" y="0"/>
                  </a:moveTo>
                  <a:cubicBezTo>
                    <a:pt x="13159" y="0"/>
                    <a:pt x="0" y="13167"/>
                    <a:pt x="0" y="29417"/>
                  </a:cubicBezTo>
                  <a:cubicBezTo>
                    <a:pt x="0" y="45658"/>
                    <a:pt x="13159" y="58834"/>
                    <a:pt x="29382" y="58834"/>
                  </a:cubicBezTo>
                  <a:cubicBezTo>
                    <a:pt x="45614" y="58834"/>
                    <a:pt x="58764" y="45658"/>
                    <a:pt x="58764" y="29417"/>
                  </a:cubicBezTo>
                  <a:cubicBezTo>
                    <a:pt x="58764" y="13167"/>
                    <a:pt x="45614" y="0"/>
                    <a:pt x="2938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9" name="Google Shape;729;p33"/>
            <p:cNvSpPr/>
            <p:nvPr/>
          </p:nvSpPr>
          <p:spPr>
            <a:xfrm flipH="1">
              <a:off x="8042050" y="367800"/>
              <a:ext cx="734575" cy="735025"/>
            </a:xfrm>
            <a:custGeom>
              <a:avLst/>
              <a:gdLst/>
              <a:ahLst/>
              <a:cxnLst/>
              <a:rect l="l" t="t" r="r" b="b"/>
              <a:pathLst>
                <a:path w="29383" h="29401" extrusionOk="0">
                  <a:moveTo>
                    <a:pt x="14687" y="1"/>
                  </a:moveTo>
                  <a:cubicBezTo>
                    <a:pt x="6575" y="1"/>
                    <a:pt x="1" y="6584"/>
                    <a:pt x="1" y="14705"/>
                  </a:cubicBezTo>
                  <a:cubicBezTo>
                    <a:pt x="1" y="22825"/>
                    <a:pt x="6575" y="29400"/>
                    <a:pt x="14687" y="29400"/>
                  </a:cubicBezTo>
                  <a:cubicBezTo>
                    <a:pt x="22799" y="29400"/>
                    <a:pt x="29382" y="22825"/>
                    <a:pt x="29382" y="14705"/>
                  </a:cubicBezTo>
                  <a:cubicBezTo>
                    <a:pt x="29382" y="6584"/>
                    <a:pt x="22799" y="1"/>
                    <a:pt x="146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0" name="Google Shape;730;p33"/>
            <p:cNvSpPr/>
            <p:nvPr/>
          </p:nvSpPr>
          <p:spPr>
            <a:xfrm flipH="1">
              <a:off x="8409425" y="1910025"/>
              <a:ext cx="296250" cy="593550"/>
            </a:xfrm>
            <a:custGeom>
              <a:avLst/>
              <a:gdLst/>
              <a:ahLst/>
              <a:cxnLst/>
              <a:rect l="l" t="t" r="r" b="b"/>
              <a:pathLst>
                <a:path w="11850" h="23742" extrusionOk="0">
                  <a:moveTo>
                    <a:pt x="11849" y="1"/>
                  </a:moveTo>
                  <a:cubicBezTo>
                    <a:pt x="5300" y="1"/>
                    <a:pt x="0" y="5318"/>
                    <a:pt x="0" y="11876"/>
                  </a:cubicBezTo>
                  <a:cubicBezTo>
                    <a:pt x="0" y="18428"/>
                    <a:pt x="5292" y="23742"/>
                    <a:pt x="11833" y="23742"/>
                  </a:cubicBezTo>
                  <a:cubicBezTo>
                    <a:pt x="11838" y="23742"/>
                    <a:pt x="11844" y="23742"/>
                    <a:pt x="11849" y="23742"/>
                  </a:cubicBezTo>
                  <a:lnTo>
                    <a:pt x="118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1" name="Google Shape;731;p33"/>
            <p:cNvSpPr/>
            <p:nvPr/>
          </p:nvSpPr>
          <p:spPr>
            <a:xfrm flipH="1">
              <a:off x="8409425" y="1471925"/>
              <a:ext cx="734575" cy="1470425"/>
            </a:xfrm>
            <a:custGeom>
              <a:avLst/>
              <a:gdLst/>
              <a:ahLst/>
              <a:cxnLst/>
              <a:rect l="l" t="t" r="r" b="b"/>
              <a:pathLst>
                <a:path w="29383" h="58817" extrusionOk="0">
                  <a:moveTo>
                    <a:pt x="29382" y="0"/>
                  </a:moveTo>
                  <a:cubicBezTo>
                    <a:pt x="13168" y="0"/>
                    <a:pt x="0" y="13159"/>
                    <a:pt x="0" y="29400"/>
                  </a:cubicBezTo>
                  <a:cubicBezTo>
                    <a:pt x="0" y="45640"/>
                    <a:pt x="13168" y="58816"/>
                    <a:pt x="29382" y="58816"/>
                  </a:cubicBezTo>
                  <a:lnTo>
                    <a:pt x="29382" y="48924"/>
                  </a:lnTo>
                  <a:cubicBezTo>
                    <a:pt x="18616" y="48924"/>
                    <a:pt x="9885" y="40183"/>
                    <a:pt x="9885" y="29408"/>
                  </a:cubicBezTo>
                  <a:cubicBezTo>
                    <a:pt x="9885" y="18634"/>
                    <a:pt x="18625" y="9884"/>
                    <a:pt x="29382" y="9884"/>
                  </a:cubicBezTo>
                  <a:lnTo>
                    <a:pt x="2938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2" name="Google Shape;732;p33"/>
            <p:cNvSpPr/>
            <p:nvPr/>
          </p:nvSpPr>
          <p:spPr>
            <a:xfrm flipH="1">
              <a:off x="8507875" y="3470625"/>
              <a:ext cx="396000" cy="367975"/>
            </a:xfrm>
            <a:custGeom>
              <a:avLst/>
              <a:gdLst/>
              <a:ahLst/>
              <a:cxnLst/>
              <a:rect l="l" t="t" r="r" b="b"/>
              <a:pathLst>
                <a:path w="15840" h="14719" extrusionOk="0">
                  <a:moveTo>
                    <a:pt x="7924" y="1"/>
                  </a:moveTo>
                  <a:cubicBezTo>
                    <a:pt x="7519" y="1"/>
                    <a:pt x="7109" y="34"/>
                    <a:pt x="6697" y="104"/>
                  </a:cubicBezTo>
                  <a:cubicBezTo>
                    <a:pt x="2698" y="785"/>
                    <a:pt x="0" y="4583"/>
                    <a:pt x="681" y="8591"/>
                  </a:cubicBezTo>
                  <a:cubicBezTo>
                    <a:pt x="1284" y="12178"/>
                    <a:pt x="4402" y="14718"/>
                    <a:pt x="7925" y="14718"/>
                  </a:cubicBezTo>
                  <a:cubicBezTo>
                    <a:pt x="8329" y="14718"/>
                    <a:pt x="8739" y="14685"/>
                    <a:pt x="9151" y="14616"/>
                  </a:cubicBezTo>
                  <a:cubicBezTo>
                    <a:pt x="13141" y="13935"/>
                    <a:pt x="15839" y="10136"/>
                    <a:pt x="15167" y="6129"/>
                  </a:cubicBezTo>
                  <a:cubicBezTo>
                    <a:pt x="14556" y="2534"/>
                    <a:pt x="11439" y="1"/>
                    <a:pt x="79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3" name="Google Shape;733;p33"/>
            <p:cNvSpPr/>
            <p:nvPr/>
          </p:nvSpPr>
          <p:spPr>
            <a:xfrm flipH="1">
              <a:off x="7674900" y="735400"/>
              <a:ext cx="734550" cy="735450"/>
            </a:xfrm>
            <a:custGeom>
              <a:avLst/>
              <a:gdLst/>
              <a:ahLst/>
              <a:cxnLst/>
              <a:rect l="l" t="t" r="r" b="b"/>
              <a:pathLst>
                <a:path w="29382" h="29418" extrusionOk="0">
                  <a:moveTo>
                    <a:pt x="0" y="1"/>
                  </a:moveTo>
                  <a:lnTo>
                    <a:pt x="0" y="29418"/>
                  </a:lnTo>
                  <a:cubicBezTo>
                    <a:pt x="16232" y="29400"/>
                    <a:pt x="29382" y="16242"/>
                    <a:pt x="293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4" name="Google Shape;734;p33"/>
            <p:cNvSpPr/>
            <p:nvPr/>
          </p:nvSpPr>
          <p:spPr>
            <a:xfrm flipH="1">
              <a:off x="8042050" y="735400"/>
              <a:ext cx="367400" cy="367625"/>
            </a:xfrm>
            <a:custGeom>
              <a:avLst/>
              <a:gdLst/>
              <a:ahLst/>
              <a:cxnLst/>
              <a:rect l="l" t="t" r="r" b="b"/>
              <a:pathLst>
                <a:path w="14696" h="14705" extrusionOk="0">
                  <a:moveTo>
                    <a:pt x="0" y="1"/>
                  </a:moveTo>
                  <a:lnTo>
                    <a:pt x="0" y="14705"/>
                  </a:lnTo>
                  <a:cubicBezTo>
                    <a:pt x="8120" y="14705"/>
                    <a:pt x="14695" y="8121"/>
                    <a:pt x="146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5" name="Google Shape;735;p33"/>
            <p:cNvSpPr/>
            <p:nvPr/>
          </p:nvSpPr>
          <p:spPr>
            <a:xfrm flipH="1">
              <a:off x="8409425" y="0"/>
              <a:ext cx="734575" cy="367625"/>
            </a:xfrm>
            <a:custGeom>
              <a:avLst/>
              <a:gdLst/>
              <a:ahLst/>
              <a:cxnLst/>
              <a:rect l="l" t="t" r="r" b="b"/>
              <a:pathLst>
                <a:path w="29383" h="14705" extrusionOk="0">
                  <a:moveTo>
                    <a:pt x="0" y="0"/>
                  </a:moveTo>
                  <a:cubicBezTo>
                    <a:pt x="0" y="8120"/>
                    <a:pt x="6584" y="14704"/>
                    <a:pt x="14696" y="14704"/>
                  </a:cubicBezTo>
                  <a:lnTo>
                    <a:pt x="29382" y="14704"/>
                  </a:lnTo>
                  <a:cubicBezTo>
                    <a:pt x="29382" y="6584"/>
                    <a:pt x="22816" y="0"/>
                    <a:pt x="146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6" name="Google Shape;736;p33"/>
            <p:cNvSpPr/>
            <p:nvPr/>
          </p:nvSpPr>
          <p:spPr>
            <a:xfrm flipH="1">
              <a:off x="8409425" y="367800"/>
              <a:ext cx="734575" cy="367625"/>
            </a:xfrm>
            <a:custGeom>
              <a:avLst/>
              <a:gdLst/>
              <a:ahLst/>
              <a:cxnLst/>
              <a:rect l="l" t="t" r="r" b="b"/>
              <a:pathLst>
                <a:path w="29383" h="14705" extrusionOk="0">
                  <a:moveTo>
                    <a:pt x="14712" y="1"/>
                  </a:moveTo>
                  <a:cubicBezTo>
                    <a:pt x="14706" y="1"/>
                    <a:pt x="14701" y="1"/>
                    <a:pt x="14696" y="1"/>
                  </a:cubicBezTo>
                  <a:lnTo>
                    <a:pt x="0" y="1"/>
                  </a:lnTo>
                  <a:cubicBezTo>
                    <a:pt x="0" y="8121"/>
                    <a:pt x="6584" y="14705"/>
                    <a:pt x="14696" y="14705"/>
                  </a:cubicBezTo>
                  <a:lnTo>
                    <a:pt x="29382" y="14705"/>
                  </a:lnTo>
                  <a:cubicBezTo>
                    <a:pt x="29382" y="6581"/>
                    <a:pt x="22825" y="1"/>
                    <a:pt x="147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7" name="Google Shape;737;p33"/>
            <p:cNvSpPr/>
            <p:nvPr/>
          </p:nvSpPr>
          <p:spPr>
            <a:xfrm flipH="1">
              <a:off x="7458800" y="1298600"/>
              <a:ext cx="216125" cy="432450"/>
            </a:xfrm>
            <a:custGeom>
              <a:avLst/>
              <a:gdLst/>
              <a:ahLst/>
              <a:cxnLst/>
              <a:rect l="l" t="t" r="r" b="b"/>
              <a:pathLst>
                <a:path w="8645" h="17298" extrusionOk="0">
                  <a:moveTo>
                    <a:pt x="1" y="0"/>
                  </a:moveTo>
                  <a:lnTo>
                    <a:pt x="1" y="17298"/>
                  </a:lnTo>
                  <a:lnTo>
                    <a:pt x="236" y="17298"/>
                  </a:lnTo>
                  <a:cubicBezTo>
                    <a:pt x="4890" y="17193"/>
                    <a:pt x="8645" y="13360"/>
                    <a:pt x="8645" y="8653"/>
                  </a:cubicBezTo>
                  <a:cubicBezTo>
                    <a:pt x="8645" y="3877"/>
                    <a:pt x="4777" y="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8" name="Google Shape;738;p33"/>
            <p:cNvSpPr/>
            <p:nvPr/>
          </p:nvSpPr>
          <p:spPr>
            <a:xfrm flipH="1">
              <a:off x="7674900" y="1298600"/>
              <a:ext cx="216125" cy="432450"/>
            </a:xfrm>
            <a:custGeom>
              <a:avLst/>
              <a:gdLst/>
              <a:ahLst/>
              <a:cxnLst/>
              <a:rect l="l" t="t" r="r" b="b"/>
              <a:pathLst>
                <a:path w="8645" h="17298" extrusionOk="0">
                  <a:moveTo>
                    <a:pt x="8418" y="0"/>
                  </a:moveTo>
                  <a:cubicBezTo>
                    <a:pt x="3755" y="105"/>
                    <a:pt x="1" y="3938"/>
                    <a:pt x="1" y="8645"/>
                  </a:cubicBezTo>
                  <a:cubicBezTo>
                    <a:pt x="1" y="13421"/>
                    <a:pt x="3877" y="17298"/>
                    <a:pt x="8645" y="17298"/>
                  </a:cubicBezTo>
                  <a:lnTo>
                    <a:pt x="864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742" name="Google Shape;742;p33"/>
          <p:cNvSpPr/>
          <p:nvPr/>
        </p:nvSpPr>
        <p:spPr>
          <a:xfrm rot="5400000">
            <a:off x="-20337" y="0"/>
            <a:ext cx="735450" cy="735425"/>
          </a:xfrm>
          <a:custGeom>
            <a:avLst/>
            <a:gdLst/>
            <a:ahLst/>
            <a:cxnLst/>
            <a:rect l="l" t="t" r="r" b="b"/>
            <a:pathLst>
              <a:path w="29418" h="29417" extrusionOk="0">
                <a:moveTo>
                  <a:pt x="1" y="0"/>
                </a:moveTo>
                <a:lnTo>
                  <a:pt x="1" y="29417"/>
                </a:lnTo>
                <a:lnTo>
                  <a:pt x="29417" y="29417"/>
                </a:lnTo>
                <a:cubicBezTo>
                  <a:pt x="29417" y="13176"/>
                  <a:pt x="16241" y="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3" name="Google Shape;743;p33"/>
          <p:cNvSpPr/>
          <p:nvPr/>
        </p:nvSpPr>
        <p:spPr>
          <a:xfrm rot="5400000">
            <a:off x="-20325" y="-12"/>
            <a:ext cx="367625" cy="367625"/>
          </a:xfrm>
          <a:custGeom>
            <a:avLst/>
            <a:gdLst/>
            <a:ahLst/>
            <a:cxnLst/>
            <a:rect l="l" t="t" r="r" b="b"/>
            <a:pathLst>
              <a:path w="14705" h="14705" extrusionOk="0">
                <a:moveTo>
                  <a:pt x="1" y="1"/>
                </a:moveTo>
                <a:lnTo>
                  <a:pt x="1" y="14705"/>
                </a:lnTo>
                <a:lnTo>
                  <a:pt x="14704" y="14705"/>
                </a:lnTo>
                <a:cubicBezTo>
                  <a:pt x="14704" y="6584"/>
                  <a:pt x="8121" y="1"/>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 name="Title 1"/>
          <p:cNvSpPr/>
          <p:nvPr>
            <p:ph type="title"/>
          </p:nvPr>
        </p:nvSpPr>
        <p:spPr>
          <a:xfrm>
            <a:off x="643255" y="699135"/>
            <a:ext cx="8188960" cy="572770"/>
          </a:xfrm>
        </p:spPr>
        <p:txBody>
          <a:bodyPr/>
          <a:p>
            <a:r>
              <a:rPr lang="en-US" sz="1900"/>
              <a:t>Listings Value with Highest Average Review Score Accurracy</a:t>
            </a:r>
            <a:endParaRPr lang="en-US" sz="1900"/>
          </a:p>
        </p:txBody>
      </p:sp>
      <p:pic>
        <p:nvPicPr>
          <p:cNvPr id="4" name="Picture 3"/>
          <p:cNvPicPr>
            <a:picLocks noChangeAspect="1"/>
          </p:cNvPicPr>
          <p:nvPr/>
        </p:nvPicPr>
        <p:blipFill>
          <a:blip r:embed="rId1"/>
          <a:stretch>
            <a:fillRect/>
          </a:stretch>
        </p:blipFill>
        <p:spPr>
          <a:xfrm>
            <a:off x="611505" y="1203960"/>
            <a:ext cx="6827520" cy="381762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50">
        <p:wipe/>
      </p:transition>
    </mc:Choice>
    <mc:Fallback>
      <p:transition spd="med">
        <p:wip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711" name="Shape 711"/>
        <p:cNvGrpSpPr/>
        <p:nvPr/>
      </p:nvGrpSpPr>
      <p:grpSpPr>
        <a:xfrm>
          <a:off x="0" y="0"/>
          <a:ext cx="0" cy="0"/>
          <a:chOff x="0" y="0"/>
          <a:chExt cx="0" cy="0"/>
        </a:xfrm>
      </p:grpSpPr>
      <p:grpSp>
        <p:nvGrpSpPr>
          <p:cNvPr id="712" name="Google Shape;712;p33"/>
          <p:cNvGrpSpPr/>
          <p:nvPr/>
        </p:nvGrpSpPr>
        <p:grpSpPr>
          <a:xfrm>
            <a:off x="-2" y="0"/>
            <a:ext cx="9144002" cy="5238975"/>
            <a:chOff x="-2" y="0"/>
            <a:chExt cx="9144002" cy="5238975"/>
          </a:xfrm>
        </p:grpSpPr>
        <p:sp>
          <p:nvSpPr>
            <p:cNvPr id="713" name="Google Shape;713;p33"/>
            <p:cNvSpPr/>
            <p:nvPr/>
          </p:nvSpPr>
          <p:spPr>
            <a:xfrm flipH="1">
              <a:off x="-2" y="0"/>
              <a:ext cx="8409452" cy="43450"/>
            </a:xfrm>
            <a:custGeom>
              <a:avLst/>
              <a:gdLst/>
              <a:ahLst/>
              <a:cxnLst/>
              <a:rect l="l" t="t" r="r" b="b"/>
              <a:pathLst>
                <a:path w="88381" h="1738" extrusionOk="0">
                  <a:moveTo>
                    <a:pt x="0" y="0"/>
                  </a:moveTo>
                  <a:lnTo>
                    <a:pt x="0" y="1738"/>
                  </a:lnTo>
                  <a:lnTo>
                    <a:pt x="88381" y="1738"/>
                  </a:lnTo>
                  <a:lnTo>
                    <a:pt x="8838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4" name="Google Shape;714;p33"/>
            <p:cNvSpPr/>
            <p:nvPr/>
          </p:nvSpPr>
          <p:spPr>
            <a:xfrm flipH="1">
              <a:off x="-2" y="86425"/>
              <a:ext cx="8409452" cy="43475"/>
            </a:xfrm>
            <a:custGeom>
              <a:avLst/>
              <a:gdLst/>
              <a:ahLst/>
              <a:cxnLst/>
              <a:rect l="l" t="t" r="r" b="b"/>
              <a:pathLst>
                <a:path w="88381" h="1739" extrusionOk="0">
                  <a:moveTo>
                    <a:pt x="0" y="1"/>
                  </a:moveTo>
                  <a:lnTo>
                    <a:pt x="0" y="1738"/>
                  </a:lnTo>
                  <a:lnTo>
                    <a:pt x="88381" y="1738"/>
                  </a:lnTo>
                  <a:lnTo>
                    <a:pt x="8838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5" name="Google Shape;715;p33"/>
            <p:cNvSpPr/>
            <p:nvPr/>
          </p:nvSpPr>
          <p:spPr>
            <a:xfrm flipH="1">
              <a:off x="-2" y="173100"/>
              <a:ext cx="8409452" cy="43250"/>
            </a:xfrm>
            <a:custGeom>
              <a:avLst/>
              <a:gdLst/>
              <a:ahLst/>
              <a:cxnLst/>
              <a:rect l="l" t="t" r="r" b="b"/>
              <a:pathLst>
                <a:path w="88381" h="1730" extrusionOk="0">
                  <a:moveTo>
                    <a:pt x="0" y="0"/>
                  </a:moveTo>
                  <a:lnTo>
                    <a:pt x="0" y="1729"/>
                  </a:lnTo>
                  <a:lnTo>
                    <a:pt x="88381" y="1729"/>
                  </a:lnTo>
                  <a:lnTo>
                    <a:pt x="8838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6" name="Google Shape;716;p33"/>
            <p:cNvSpPr/>
            <p:nvPr/>
          </p:nvSpPr>
          <p:spPr>
            <a:xfrm flipH="1">
              <a:off x="-2" y="259525"/>
              <a:ext cx="8409452" cy="43250"/>
            </a:xfrm>
            <a:custGeom>
              <a:avLst/>
              <a:gdLst/>
              <a:ahLst/>
              <a:cxnLst/>
              <a:rect l="l" t="t" r="r" b="b"/>
              <a:pathLst>
                <a:path w="88381" h="1730" extrusionOk="0">
                  <a:moveTo>
                    <a:pt x="0" y="1"/>
                  </a:moveTo>
                  <a:lnTo>
                    <a:pt x="0" y="1730"/>
                  </a:lnTo>
                  <a:lnTo>
                    <a:pt x="88381" y="1730"/>
                  </a:lnTo>
                  <a:lnTo>
                    <a:pt x="8838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7" name="Google Shape;717;p33"/>
            <p:cNvSpPr/>
            <p:nvPr/>
          </p:nvSpPr>
          <p:spPr>
            <a:xfrm flipH="1">
              <a:off x="-2" y="345975"/>
              <a:ext cx="8409452" cy="43475"/>
            </a:xfrm>
            <a:custGeom>
              <a:avLst/>
              <a:gdLst/>
              <a:ahLst/>
              <a:cxnLst/>
              <a:rect l="l" t="t" r="r" b="b"/>
              <a:pathLst>
                <a:path w="88381" h="1739" extrusionOk="0">
                  <a:moveTo>
                    <a:pt x="0" y="1"/>
                  </a:moveTo>
                  <a:lnTo>
                    <a:pt x="0" y="1738"/>
                  </a:lnTo>
                  <a:lnTo>
                    <a:pt x="88381" y="1738"/>
                  </a:lnTo>
                  <a:lnTo>
                    <a:pt x="8838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8" name="Google Shape;718;p33"/>
            <p:cNvSpPr/>
            <p:nvPr/>
          </p:nvSpPr>
          <p:spPr>
            <a:xfrm flipH="1">
              <a:off x="-2" y="432425"/>
              <a:ext cx="8409452" cy="43450"/>
            </a:xfrm>
            <a:custGeom>
              <a:avLst/>
              <a:gdLst/>
              <a:ahLst/>
              <a:cxnLst/>
              <a:rect l="l" t="t" r="r" b="b"/>
              <a:pathLst>
                <a:path w="88381" h="1738" extrusionOk="0">
                  <a:moveTo>
                    <a:pt x="0" y="0"/>
                  </a:moveTo>
                  <a:lnTo>
                    <a:pt x="0" y="1738"/>
                  </a:lnTo>
                  <a:lnTo>
                    <a:pt x="88381" y="1738"/>
                  </a:lnTo>
                  <a:lnTo>
                    <a:pt x="8838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9" name="Google Shape;719;p33"/>
            <p:cNvSpPr/>
            <p:nvPr/>
          </p:nvSpPr>
          <p:spPr>
            <a:xfrm flipH="1">
              <a:off x="7674900" y="735400"/>
              <a:ext cx="43025" cy="4503575"/>
            </a:xfrm>
            <a:custGeom>
              <a:avLst/>
              <a:gdLst/>
              <a:ahLst/>
              <a:cxnLst/>
              <a:rect l="l" t="t" r="r" b="b"/>
              <a:pathLst>
                <a:path w="1721" h="180143" extrusionOk="0">
                  <a:moveTo>
                    <a:pt x="1" y="1"/>
                  </a:moveTo>
                  <a:lnTo>
                    <a:pt x="1" y="180143"/>
                  </a:lnTo>
                  <a:lnTo>
                    <a:pt x="1721" y="180143"/>
                  </a:lnTo>
                  <a:lnTo>
                    <a:pt x="172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0" name="Google Shape;720;p33"/>
            <p:cNvSpPr/>
            <p:nvPr/>
          </p:nvSpPr>
          <p:spPr>
            <a:xfrm flipH="1">
              <a:off x="7761325" y="735400"/>
              <a:ext cx="43250" cy="4503575"/>
            </a:xfrm>
            <a:custGeom>
              <a:avLst/>
              <a:gdLst/>
              <a:ahLst/>
              <a:cxnLst/>
              <a:rect l="l" t="t" r="r" b="b"/>
              <a:pathLst>
                <a:path w="1730" h="180143" extrusionOk="0">
                  <a:moveTo>
                    <a:pt x="0" y="1"/>
                  </a:moveTo>
                  <a:lnTo>
                    <a:pt x="0" y="180143"/>
                  </a:lnTo>
                  <a:lnTo>
                    <a:pt x="1729" y="180143"/>
                  </a:lnTo>
                  <a:lnTo>
                    <a:pt x="172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1" name="Google Shape;721;p33"/>
            <p:cNvSpPr/>
            <p:nvPr/>
          </p:nvSpPr>
          <p:spPr>
            <a:xfrm flipH="1">
              <a:off x="7847550" y="735400"/>
              <a:ext cx="43250" cy="4503575"/>
            </a:xfrm>
            <a:custGeom>
              <a:avLst/>
              <a:gdLst/>
              <a:ahLst/>
              <a:cxnLst/>
              <a:rect l="l" t="t" r="r" b="b"/>
              <a:pathLst>
                <a:path w="1730" h="180143" extrusionOk="0">
                  <a:moveTo>
                    <a:pt x="0" y="1"/>
                  </a:moveTo>
                  <a:lnTo>
                    <a:pt x="0" y="180143"/>
                  </a:lnTo>
                  <a:lnTo>
                    <a:pt x="1729" y="180143"/>
                  </a:lnTo>
                  <a:lnTo>
                    <a:pt x="172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2" name="Google Shape;722;p33"/>
            <p:cNvSpPr/>
            <p:nvPr/>
          </p:nvSpPr>
          <p:spPr>
            <a:xfrm flipH="1">
              <a:off x="7934000" y="735400"/>
              <a:ext cx="43250" cy="4503575"/>
            </a:xfrm>
            <a:custGeom>
              <a:avLst/>
              <a:gdLst/>
              <a:ahLst/>
              <a:cxnLst/>
              <a:rect l="l" t="t" r="r" b="b"/>
              <a:pathLst>
                <a:path w="1730" h="180143" extrusionOk="0">
                  <a:moveTo>
                    <a:pt x="1" y="1"/>
                  </a:moveTo>
                  <a:lnTo>
                    <a:pt x="1" y="180143"/>
                  </a:lnTo>
                  <a:lnTo>
                    <a:pt x="1729" y="180143"/>
                  </a:lnTo>
                  <a:lnTo>
                    <a:pt x="172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3" name="Google Shape;723;p33"/>
            <p:cNvSpPr/>
            <p:nvPr/>
          </p:nvSpPr>
          <p:spPr>
            <a:xfrm flipH="1">
              <a:off x="8020675" y="735400"/>
              <a:ext cx="43025" cy="4503575"/>
            </a:xfrm>
            <a:custGeom>
              <a:avLst/>
              <a:gdLst/>
              <a:ahLst/>
              <a:cxnLst/>
              <a:rect l="l" t="t" r="r" b="b"/>
              <a:pathLst>
                <a:path w="1721" h="180143" extrusionOk="0">
                  <a:moveTo>
                    <a:pt x="1" y="1"/>
                  </a:moveTo>
                  <a:lnTo>
                    <a:pt x="1" y="180143"/>
                  </a:lnTo>
                  <a:lnTo>
                    <a:pt x="1721" y="180143"/>
                  </a:lnTo>
                  <a:lnTo>
                    <a:pt x="172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4" name="Google Shape;724;p33"/>
            <p:cNvSpPr/>
            <p:nvPr/>
          </p:nvSpPr>
          <p:spPr>
            <a:xfrm flipH="1">
              <a:off x="8107100" y="735400"/>
              <a:ext cx="43025" cy="4503575"/>
            </a:xfrm>
            <a:custGeom>
              <a:avLst/>
              <a:gdLst/>
              <a:ahLst/>
              <a:cxnLst/>
              <a:rect l="l" t="t" r="r" b="b"/>
              <a:pathLst>
                <a:path w="1721" h="180143" extrusionOk="0">
                  <a:moveTo>
                    <a:pt x="0" y="1"/>
                  </a:moveTo>
                  <a:lnTo>
                    <a:pt x="0" y="180143"/>
                  </a:lnTo>
                  <a:lnTo>
                    <a:pt x="1720" y="180143"/>
                  </a:lnTo>
                  <a:lnTo>
                    <a:pt x="172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5" name="Google Shape;725;p33"/>
            <p:cNvSpPr/>
            <p:nvPr/>
          </p:nvSpPr>
          <p:spPr>
            <a:xfrm flipH="1">
              <a:off x="8193325" y="735400"/>
              <a:ext cx="43025" cy="4503575"/>
            </a:xfrm>
            <a:custGeom>
              <a:avLst/>
              <a:gdLst/>
              <a:ahLst/>
              <a:cxnLst/>
              <a:rect l="l" t="t" r="r" b="b"/>
              <a:pathLst>
                <a:path w="1721" h="180143" extrusionOk="0">
                  <a:moveTo>
                    <a:pt x="0" y="1"/>
                  </a:moveTo>
                  <a:lnTo>
                    <a:pt x="0" y="180143"/>
                  </a:lnTo>
                  <a:lnTo>
                    <a:pt x="1720" y="180143"/>
                  </a:lnTo>
                  <a:lnTo>
                    <a:pt x="172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6" name="Google Shape;726;p33"/>
            <p:cNvSpPr/>
            <p:nvPr/>
          </p:nvSpPr>
          <p:spPr>
            <a:xfrm flipH="1">
              <a:off x="8279775" y="735400"/>
              <a:ext cx="43250" cy="4503575"/>
            </a:xfrm>
            <a:custGeom>
              <a:avLst/>
              <a:gdLst/>
              <a:ahLst/>
              <a:cxnLst/>
              <a:rect l="l" t="t" r="r" b="b"/>
              <a:pathLst>
                <a:path w="1730" h="180143" extrusionOk="0">
                  <a:moveTo>
                    <a:pt x="1" y="1"/>
                  </a:moveTo>
                  <a:lnTo>
                    <a:pt x="1" y="180143"/>
                  </a:lnTo>
                  <a:lnTo>
                    <a:pt x="1730" y="180143"/>
                  </a:lnTo>
                  <a:lnTo>
                    <a:pt x="173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7" name="Google Shape;727;p33"/>
            <p:cNvSpPr/>
            <p:nvPr/>
          </p:nvSpPr>
          <p:spPr>
            <a:xfrm flipH="1">
              <a:off x="8366225" y="735400"/>
              <a:ext cx="43225" cy="4503575"/>
            </a:xfrm>
            <a:custGeom>
              <a:avLst/>
              <a:gdLst/>
              <a:ahLst/>
              <a:cxnLst/>
              <a:rect l="l" t="t" r="r" b="b"/>
              <a:pathLst>
                <a:path w="1729" h="180143" extrusionOk="0">
                  <a:moveTo>
                    <a:pt x="0" y="1"/>
                  </a:moveTo>
                  <a:lnTo>
                    <a:pt x="0" y="180143"/>
                  </a:lnTo>
                  <a:lnTo>
                    <a:pt x="1729" y="180143"/>
                  </a:lnTo>
                  <a:lnTo>
                    <a:pt x="172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8" name="Google Shape;728;p33"/>
            <p:cNvSpPr/>
            <p:nvPr/>
          </p:nvSpPr>
          <p:spPr>
            <a:xfrm flipH="1">
              <a:off x="7674900" y="0"/>
              <a:ext cx="1469100" cy="1470850"/>
            </a:xfrm>
            <a:custGeom>
              <a:avLst/>
              <a:gdLst/>
              <a:ahLst/>
              <a:cxnLst/>
              <a:rect l="l" t="t" r="r" b="b"/>
              <a:pathLst>
                <a:path w="58764" h="58834" extrusionOk="0">
                  <a:moveTo>
                    <a:pt x="29382" y="0"/>
                  </a:moveTo>
                  <a:cubicBezTo>
                    <a:pt x="13159" y="0"/>
                    <a:pt x="0" y="13167"/>
                    <a:pt x="0" y="29417"/>
                  </a:cubicBezTo>
                  <a:cubicBezTo>
                    <a:pt x="0" y="45658"/>
                    <a:pt x="13159" y="58834"/>
                    <a:pt x="29382" y="58834"/>
                  </a:cubicBezTo>
                  <a:cubicBezTo>
                    <a:pt x="45614" y="58834"/>
                    <a:pt x="58764" y="45658"/>
                    <a:pt x="58764" y="29417"/>
                  </a:cubicBezTo>
                  <a:cubicBezTo>
                    <a:pt x="58764" y="13167"/>
                    <a:pt x="45614" y="0"/>
                    <a:pt x="2938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9" name="Google Shape;729;p33"/>
            <p:cNvSpPr/>
            <p:nvPr/>
          </p:nvSpPr>
          <p:spPr>
            <a:xfrm flipH="1">
              <a:off x="8042050" y="367800"/>
              <a:ext cx="734575" cy="735025"/>
            </a:xfrm>
            <a:custGeom>
              <a:avLst/>
              <a:gdLst/>
              <a:ahLst/>
              <a:cxnLst/>
              <a:rect l="l" t="t" r="r" b="b"/>
              <a:pathLst>
                <a:path w="29383" h="29401" extrusionOk="0">
                  <a:moveTo>
                    <a:pt x="14687" y="1"/>
                  </a:moveTo>
                  <a:cubicBezTo>
                    <a:pt x="6575" y="1"/>
                    <a:pt x="1" y="6584"/>
                    <a:pt x="1" y="14705"/>
                  </a:cubicBezTo>
                  <a:cubicBezTo>
                    <a:pt x="1" y="22825"/>
                    <a:pt x="6575" y="29400"/>
                    <a:pt x="14687" y="29400"/>
                  </a:cubicBezTo>
                  <a:cubicBezTo>
                    <a:pt x="22799" y="29400"/>
                    <a:pt x="29382" y="22825"/>
                    <a:pt x="29382" y="14705"/>
                  </a:cubicBezTo>
                  <a:cubicBezTo>
                    <a:pt x="29382" y="6584"/>
                    <a:pt x="22799" y="1"/>
                    <a:pt x="146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0" name="Google Shape;730;p33"/>
            <p:cNvSpPr/>
            <p:nvPr/>
          </p:nvSpPr>
          <p:spPr>
            <a:xfrm flipH="1">
              <a:off x="8409425" y="1910025"/>
              <a:ext cx="296250" cy="593550"/>
            </a:xfrm>
            <a:custGeom>
              <a:avLst/>
              <a:gdLst/>
              <a:ahLst/>
              <a:cxnLst/>
              <a:rect l="l" t="t" r="r" b="b"/>
              <a:pathLst>
                <a:path w="11850" h="23742" extrusionOk="0">
                  <a:moveTo>
                    <a:pt x="11849" y="1"/>
                  </a:moveTo>
                  <a:cubicBezTo>
                    <a:pt x="5300" y="1"/>
                    <a:pt x="0" y="5318"/>
                    <a:pt x="0" y="11876"/>
                  </a:cubicBezTo>
                  <a:cubicBezTo>
                    <a:pt x="0" y="18428"/>
                    <a:pt x="5292" y="23742"/>
                    <a:pt x="11833" y="23742"/>
                  </a:cubicBezTo>
                  <a:cubicBezTo>
                    <a:pt x="11838" y="23742"/>
                    <a:pt x="11844" y="23742"/>
                    <a:pt x="11849" y="23742"/>
                  </a:cubicBezTo>
                  <a:lnTo>
                    <a:pt x="118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1" name="Google Shape;731;p33"/>
            <p:cNvSpPr/>
            <p:nvPr/>
          </p:nvSpPr>
          <p:spPr>
            <a:xfrm flipH="1">
              <a:off x="8409425" y="1471925"/>
              <a:ext cx="734575" cy="1470425"/>
            </a:xfrm>
            <a:custGeom>
              <a:avLst/>
              <a:gdLst/>
              <a:ahLst/>
              <a:cxnLst/>
              <a:rect l="l" t="t" r="r" b="b"/>
              <a:pathLst>
                <a:path w="29383" h="58817" extrusionOk="0">
                  <a:moveTo>
                    <a:pt x="29382" y="0"/>
                  </a:moveTo>
                  <a:cubicBezTo>
                    <a:pt x="13168" y="0"/>
                    <a:pt x="0" y="13159"/>
                    <a:pt x="0" y="29400"/>
                  </a:cubicBezTo>
                  <a:cubicBezTo>
                    <a:pt x="0" y="45640"/>
                    <a:pt x="13168" y="58816"/>
                    <a:pt x="29382" y="58816"/>
                  </a:cubicBezTo>
                  <a:lnTo>
                    <a:pt x="29382" y="48924"/>
                  </a:lnTo>
                  <a:cubicBezTo>
                    <a:pt x="18616" y="48924"/>
                    <a:pt x="9885" y="40183"/>
                    <a:pt x="9885" y="29408"/>
                  </a:cubicBezTo>
                  <a:cubicBezTo>
                    <a:pt x="9885" y="18634"/>
                    <a:pt x="18625" y="9884"/>
                    <a:pt x="29382" y="9884"/>
                  </a:cubicBezTo>
                  <a:lnTo>
                    <a:pt x="2938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2" name="Google Shape;732;p33"/>
            <p:cNvSpPr/>
            <p:nvPr/>
          </p:nvSpPr>
          <p:spPr>
            <a:xfrm flipH="1">
              <a:off x="8507875" y="3470625"/>
              <a:ext cx="396000" cy="367975"/>
            </a:xfrm>
            <a:custGeom>
              <a:avLst/>
              <a:gdLst/>
              <a:ahLst/>
              <a:cxnLst/>
              <a:rect l="l" t="t" r="r" b="b"/>
              <a:pathLst>
                <a:path w="15840" h="14719" extrusionOk="0">
                  <a:moveTo>
                    <a:pt x="7924" y="1"/>
                  </a:moveTo>
                  <a:cubicBezTo>
                    <a:pt x="7519" y="1"/>
                    <a:pt x="7109" y="34"/>
                    <a:pt x="6697" y="104"/>
                  </a:cubicBezTo>
                  <a:cubicBezTo>
                    <a:pt x="2698" y="785"/>
                    <a:pt x="0" y="4583"/>
                    <a:pt x="681" y="8591"/>
                  </a:cubicBezTo>
                  <a:cubicBezTo>
                    <a:pt x="1284" y="12178"/>
                    <a:pt x="4402" y="14718"/>
                    <a:pt x="7925" y="14718"/>
                  </a:cubicBezTo>
                  <a:cubicBezTo>
                    <a:pt x="8329" y="14718"/>
                    <a:pt x="8739" y="14685"/>
                    <a:pt x="9151" y="14616"/>
                  </a:cubicBezTo>
                  <a:cubicBezTo>
                    <a:pt x="13141" y="13935"/>
                    <a:pt x="15839" y="10136"/>
                    <a:pt x="15167" y="6129"/>
                  </a:cubicBezTo>
                  <a:cubicBezTo>
                    <a:pt x="14556" y="2534"/>
                    <a:pt x="11439" y="1"/>
                    <a:pt x="79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3" name="Google Shape;733;p33"/>
            <p:cNvSpPr/>
            <p:nvPr/>
          </p:nvSpPr>
          <p:spPr>
            <a:xfrm flipH="1">
              <a:off x="7674900" y="735400"/>
              <a:ext cx="734550" cy="735450"/>
            </a:xfrm>
            <a:custGeom>
              <a:avLst/>
              <a:gdLst/>
              <a:ahLst/>
              <a:cxnLst/>
              <a:rect l="l" t="t" r="r" b="b"/>
              <a:pathLst>
                <a:path w="29382" h="29418" extrusionOk="0">
                  <a:moveTo>
                    <a:pt x="0" y="1"/>
                  </a:moveTo>
                  <a:lnTo>
                    <a:pt x="0" y="29418"/>
                  </a:lnTo>
                  <a:cubicBezTo>
                    <a:pt x="16232" y="29400"/>
                    <a:pt x="29382" y="16242"/>
                    <a:pt x="293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4" name="Google Shape;734;p33"/>
            <p:cNvSpPr/>
            <p:nvPr/>
          </p:nvSpPr>
          <p:spPr>
            <a:xfrm flipH="1">
              <a:off x="8042050" y="735400"/>
              <a:ext cx="367400" cy="367625"/>
            </a:xfrm>
            <a:custGeom>
              <a:avLst/>
              <a:gdLst/>
              <a:ahLst/>
              <a:cxnLst/>
              <a:rect l="l" t="t" r="r" b="b"/>
              <a:pathLst>
                <a:path w="14696" h="14705" extrusionOk="0">
                  <a:moveTo>
                    <a:pt x="0" y="1"/>
                  </a:moveTo>
                  <a:lnTo>
                    <a:pt x="0" y="14705"/>
                  </a:lnTo>
                  <a:cubicBezTo>
                    <a:pt x="8120" y="14705"/>
                    <a:pt x="14695" y="8121"/>
                    <a:pt x="146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5" name="Google Shape;735;p33"/>
            <p:cNvSpPr/>
            <p:nvPr/>
          </p:nvSpPr>
          <p:spPr>
            <a:xfrm flipH="1">
              <a:off x="8409425" y="0"/>
              <a:ext cx="734575" cy="367625"/>
            </a:xfrm>
            <a:custGeom>
              <a:avLst/>
              <a:gdLst/>
              <a:ahLst/>
              <a:cxnLst/>
              <a:rect l="l" t="t" r="r" b="b"/>
              <a:pathLst>
                <a:path w="29383" h="14705" extrusionOk="0">
                  <a:moveTo>
                    <a:pt x="0" y="0"/>
                  </a:moveTo>
                  <a:cubicBezTo>
                    <a:pt x="0" y="8120"/>
                    <a:pt x="6584" y="14704"/>
                    <a:pt x="14696" y="14704"/>
                  </a:cubicBezTo>
                  <a:lnTo>
                    <a:pt x="29382" y="14704"/>
                  </a:lnTo>
                  <a:cubicBezTo>
                    <a:pt x="29382" y="6584"/>
                    <a:pt x="22816" y="0"/>
                    <a:pt x="146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6" name="Google Shape;736;p33"/>
            <p:cNvSpPr/>
            <p:nvPr/>
          </p:nvSpPr>
          <p:spPr>
            <a:xfrm flipH="1">
              <a:off x="8409425" y="367800"/>
              <a:ext cx="734575" cy="367625"/>
            </a:xfrm>
            <a:custGeom>
              <a:avLst/>
              <a:gdLst/>
              <a:ahLst/>
              <a:cxnLst/>
              <a:rect l="l" t="t" r="r" b="b"/>
              <a:pathLst>
                <a:path w="29383" h="14705" extrusionOk="0">
                  <a:moveTo>
                    <a:pt x="14712" y="1"/>
                  </a:moveTo>
                  <a:cubicBezTo>
                    <a:pt x="14706" y="1"/>
                    <a:pt x="14701" y="1"/>
                    <a:pt x="14696" y="1"/>
                  </a:cubicBezTo>
                  <a:lnTo>
                    <a:pt x="0" y="1"/>
                  </a:lnTo>
                  <a:cubicBezTo>
                    <a:pt x="0" y="8121"/>
                    <a:pt x="6584" y="14705"/>
                    <a:pt x="14696" y="14705"/>
                  </a:cubicBezTo>
                  <a:lnTo>
                    <a:pt x="29382" y="14705"/>
                  </a:lnTo>
                  <a:cubicBezTo>
                    <a:pt x="29382" y="6581"/>
                    <a:pt x="22825" y="1"/>
                    <a:pt x="147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7" name="Google Shape;737;p33"/>
            <p:cNvSpPr/>
            <p:nvPr/>
          </p:nvSpPr>
          <p:spPr>
            <a:xfrm flipH="1">
              <a:off x="7458800" y="1298600"/>
              <a:ext cx="216125" cy="432450"/>
            </a:xfrm>
            <a:custGeom>
              <a:avLst/>
              <a:gdLst/>
              <a:ahLst/>
              <a:cxnLst/>
              <a:rect l="l" t="t" r="r" b="b"/>
              <a:pathLst>
                <a:path w="8645" h="17298" extrusionOk="0">
                  <a:moveTo>
                    <a:pt x="1" y="0"/>
                  </a:moveTo>
                  <a:lnTo>
                    <a:pt x="1" y="17298"/>
                  </a:lnTo>
                  <a:lnTo>
                    <a:pt x="236" y="17298"/>
                  </a:lnTo>
                  <a:cubicBezTo>
                    <a:pt x="4890" y="17193"/>
                    <a:pt x="8645" y="13360"/>
                    <a:pt x="8645" y="8653"/>
                  </a:cubicBezTo>
                  <a:cubicBezTo>
                    <a:pt x="8645" y="3877"/>
                    <a:pt x="4777" y="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8" name="Google Shape;738;p33"/>
            <p:cNvSpPr/>
            <p:nvPr/>
          </p:nvSpPr>
          <p:spPr>
            <a:xfrm flipH="1">
              <a:off x="7674900" y="1298600"/>
              <a:ext cx="216125" cy="432450"/>
            </a:xfrm>
            <a:custGeom>
              <a:avLst/>
              <a:gdLst/>
              <a:ahLst/>
              <a:cxnLst/>
              <a:rect l="l" t="t" r="r" b="b"/>
              <a:pathLst>
                <a:path w="8645" h="17298" extrusionOk="0">
                  <a:moveTo>
                    <a:pt x="8418" y="0"/>
                  </a:moveTo>
                  <a:cubicBezTo>
                    <a:pt x="3755" y="105"/>
                    <a:pt x="1" y="3938"/>
                    <a:pt x="1" y="8645"/>
                  </a:cubicBezTo>
                  <a:cubicBezTo>
                    <a:pt x="1" y="13421"/>
                    <a:pt x="3877" y="17298"/>
                    <a:pt x="8645" y="17298"/>
                  </a:cubicBezTo>
                  <a:lnTo>
                    <a:pt x="864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742" name="Google Shape;742;p33"/>
          <p:cNvSpPr/>
          <p:nvPr/>
        </p:nvSpPr>
        <p:spPr>
          <a:xfrm rot="5400000">
            <a:off x="-20337" y="0"/>
            <a:ext cx="735450" cy="735425"/>
          </a:xfrm>
          <a:custGeom>
            <a:avLst/>
            <a:gdLst/>
            <a:ahLst/>
            <a:cxnLst/>
            <a:rect l="l" t="t" r="r" b="b"/>
            <a:pathLst>
              <a:path w="29418" h="29417" extrusionOk="0">
                <a:moveTo>
                  <a:pt x="1" y="0"/>
                </a:moveTo>
                <a:lnTo>
                  <a:pt x="1" y="29417"/>
                </a:lnTo>
                <a:lnTo>
                  <a:pt x="29417" y="29417"/>
                </a:lnTo>
                <a:cubicBezTo>
                  <a:pt x="29417" y="13176"/>
                  <a:pt x="16241" y="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3" name="Google Shape;743;p33"/>
          <p:cNvSpPr/>
          <p:nvPr/>
        </p:nvSpPr>
        <p:spPr>
          <a:xfrm rot="5400000">
            <a:off x="-20325" y="-12"/>
            <a:ext cx="367625" cy="367625"/>
          </a:xfrm>
          <a:custGeom>
            <a:avLst/>
            <a:gdLst/>
            <a:ahLst/>
            <a:cxnLst/>
            <a:rect l="l" t="t" r="r" b="b"/>
            <a:pathLst>
              <a:path w="14705" h="14705" extrusionOk="0">
                <a:moveTo>
                  <a:pt x="1" y="1"/>
                </a:moveTo>
                <a:lnTo>
                  <a:pt x="1" y="14705"/>
                </a:lnTo>
                <a:lnTo>
                  <a:pt x="14704" y="14705"/>
                </a:lnTo>
                <a:cubicBezTo>
                  <a:pt x="14704" y="6584"/>
                  <a:pt x="8121" y="1"/>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 name="Title 2"/>
          <p:cNvSpPr/>
          <p:nvPr>
            <p:ph type="title"/>
          </p:nvPr>
        </p:nvSpPr>
        <p:spPr>
          <a:xfrm>
            <a:off x="643255" y="699135"/>
            <a:ext cx="8188960" cy="572770"/>
          </a:xfrm>
        </p:spPr>
        <p:txBody>
          <a:bodyPr/>
          <a:p>
            <a:r>
              <a:rPr lang="en-US" sz="1900"/>
              <a:t>Listings Value with Highest Average Review Score Rating</a:t>
            </a:r>
            <a:endParaRPr lang="en-US" sz="1900"/>
          </a:p>
        </p:txBody>
      </p:sp>
      <p:pic>
        <p:nvPicPr>
          <p:cNvPr id="2" name="Picture 1"/>
          <p:cNvPicPr>
            <a:picLocks noChangeAspect="1"/>
          </p:cNvPicPr>
          <p:nvPr/>
        </p:nvPicPr>
        <p:blipFill>
          <a:blip r:embed="rId1"/>
          <a:stretch>
            <a:fillRect/>
          </a:stretch>
        </p:blipFill>
        <p:spPr>
          <a:xfrm>
            <a:off x="502920" y="1160780"/>
            <a:ext cx="6894830" cy="384937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50">
        <p:wipe/>
      </p:transition>
    </mc:Choice>
    <mc:Fallback>
      <p:transition spd="med">
        <p:wip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711" name="Shape 711"/>
        <p:cNvGrpSpPr/>
        <p:nvPr/>
      </p:nvGrpSpPr>
      <p:grpSpPr>
        <a:xfrm>
          <a:off x="0" y="0"/>
          <a:ext cx="0" cy="0"/>
          <a:chOff x="0" y="0"/>
          <a:chExt cx="0" cy="0"/>
        </a:xfrm>
      </p:grpSpPr>
      <p:grpSp>
        <p:nvGrpSpPr>
          <p:cNvPr id="712" name="Google Shape;712;p33"/>
          <p:cNvGrpSpPr/>
          <p:nvPr/>
        </p:nvGrpSpPr>
        <p:grpSpPr>
          <a:xfrm>
            <a:off x="-2" y="0"/>
            <a:ext cx="9144002" cy="5238975"/>
            <a:chOff x="-2" y="0"/>
            <a:chExt cx="9144002" cy="5238975"/>
          </a:xfrm>
        </p:grpSpPr>
        <p:sp>
          <p:nvSpPr>
            <p:cNvPr id="713" name="Google Shape;713;p33"/>
            <p:cNvSpPr/>
            <p:nvPr/>
          </p:nvSpPr>
          <p:spPr>
            <a:xfrm flipH="1">
              <a:off x="-2" y="0"/>
              <a:ext cx="8409452" cy="43450"/>
            </a:xfrm>
            <a:custGeom>
              <a:avLst/>
              <a:gdLst/>
              <a:ahLst/>
              <a:cxnLst/>
              <a:rect l="l" t="t" r="r" b="b"/>
              <a:pathLst>
                <a:path w="88381" h="1738" extrusionOk="0">
                  <a:moveTo>
                    <a:pt x="0" y="0"/>
                  </a:moveTo>
                  <a:lnTo>
                    <a:pt x="0" y="1738"/>
                  </a:lnTo>
                  <a:lnTo>
                    <a:pt x="88381" y="1738"/>
                  </a:lnTo>
                  <a:lnTo>
                    <a:pt x="8838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4" name="Google Shape;714;p33"/>
            <p:cNvSpPr/>
            <p:nvPr/>
          </p:nvSpPr>
          <p:spPr>
            <a:xfrm flipH="1">
              <a:off x="-2" y="86425"/>
              <a:ext cx="8409452" cy="43475"/>
            </a:xfrm>
            <a:custGeom>
              <a:avLst/>
              <a:gdLst/>
              <a:ahLst/>
              <a:cxnLst/>
              <a:rect l="l" t="t" r="r" b="b"/>
              <a:pathLst>
                <a:path w="88381" h="1739" extrusionOk="0">
                  <a:moveTo>
                    <a:pt x="0" y="1"/>
                  </a:moveTo>
                  <a:lnTo>
                    <a:pt x="0" y="1738"/>
                  </a:lnTo>
                  <a:lnTo>
                    <a:pt x="88381" y="1738"/>
                  </a:lnTo>
                  <a:lnTo>
                    <a:pt x="8838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5" name="Google Shape;715;p33"/>
            <p:cNvSpPr/>
            <p:nvPr/>
          </p:nvSpPr>
          <p:spPr>
            <a:xfrm flipH="1">
              <a:off x="-2" y="173100"/>
              <a:ext cx="8409452" cy="43250"/>
            </a:xfrm>
            <a:custGeom>
              <a:avLst/>
              <a:gdLst/>
              <a:ahLst/>
              <a:cxnLst/>
              <a:rect l="l" t="t" r="r" b="b"/>
              <a:pathLst>
                <a:path w="88381" h="1730" extrusionOk="0">
                  <a:moveTo>
                    <a:pt x="0" y="0"/>
                  </a:moveTo>
                  <a:lnTo>
                    <a:pt x="0" y="1729"/>
                  </a:lnTo>
                  <a:lnTo>
                    <a:pt x="88381" y="1729"/>
                  </a:lnTo>
                  <a:lnTo>
                    <a:pt x="8838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6" name="Google Shape;716;p33"/>
            <p:cNvSpPr/>
            <p:nvPr/>
          </p:nvSpPr>
          <p:spPr>
            <a:xfrm flipH="1">
              <a:off x="-2" y="259525"/>
              <a:ext cx="8409452" cy="43250"/>
            </a:xfrm>
            <a:custGeom>
              <a:avLst/>
              <a:gdLst/>
              <a:ahLst/>
              <a:cxnLst/>
              <a:rect l="l" t="t" r="r" b="b"/>
              <a:pathLst>
                <a:path w="88381" h="1730" extrusionOk="0">
                  <a:moveTo>
                    <a:pt x="0" y="1"/>
                  </a:moveTo>
                  <a:lnTo>
                    <a:pt x="0" y="1730"/>
                  </a:lnTo>
                  <a:lnTo>
                    <a:pt x="88381" y="1730"/>
                  </a:lnTo>
                  <a:lnTo>
                    <a:pt x="8838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7" name="Google Shape;717;p33"/>
            <p:cNvSpPr/>
            <p:nvPr/>
          </p:nvSpPr>
          <p:spPr>
            <a:xfrm flipH="1">
              <a:off x="-2" y="345975"/>
              <a:ext cx="8409452" cy="43475"/>
            </a:xfrm>
            <a:custGeom>
              <a:avLst/>
              <a:gdLst/>
              <a:ahLst/>
              <a:cxnLst/>
              <a:rect l="l" t="t" r="r" b="b"/>
              <a:pathLst>
                <a:path w="88381" h="1739" extrusionOk="0">
                  <a:moveTo>
                    <a:pt x="0" y="1"/>
                  </a:moveTo>
                  <a:lnTo>
                    <a:pt x="0" y="1738"/>
                  </a:lnTo>
                  <a:lnTo>
                    <a:pt x="88381" y="1738"/>
                  </a:lnTo>
                  <a:lnTo>
                    <a:pt x="8838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8" name="Google Shape;718;p33"/>
            <p:cNvSpPr/>
            <p:nvPr/>
          </p:nvSpPr>
          <p:spPr>
            <a:xfrm flipH="1">
              <a:off x="-2" y="432425"/>
              <a:ext cx="8409452" cy="43450"/>
            </a:xfrm>
            <a:custGeom>
              <a:avLst/>
              <a:gdLst/>
              <a:ahLst/>
              <a:cxnLst/>
              <a:rect l="l" t="t" r="r" b="b"/>
              <a:pathLst>
                <a:path w="88381" h="1738" extrusionOk="0">
                  <a:moveTo>
                    <a:pt x="0" y="0"/>
                  </a:moveTo>
                  <a:lnTo>
                    <a:pt x="0" y="1738"/>
                  </a:lnTo>
                  <a:lnTo>
                    <a:pt x="88381" y="1738"/>
                  </a:lnTo>
                  <a:lnTo>
                    <a:pt x="8838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9" name="Google Shape;719;p33"/>
            <p:cNvSpPr/>
            <p:nvPr/>
          </p:nvSpPr>
          <p:spPr>
            <a:xfrm flipH="1">
              <a:off x="7674900" y="735400"/>
              <a:ext cx="43025" cy="4503575"/>
            </a:xfrm>
            <a:custGeom>
              <a:avLst/>
              <a:gdLst/>
              <a:ahLst/>
              <a:cxnLst/>
              <a:rect l="l" t="t" r="r" b="b"/>
              <a:pathLst>
                <a:path w="1721" h="180143" extrusionOk="0">
                  <a:moveTo>
                    <a:pt x="1" y="1"/>
                  </a:moveTo>
                  <a:lnTo>
                    <a:pt x="1" y="180143"/>
                  </a:lnTo>
                  <a:lnTo>
                    <a:pt x="1721" y="180143"/>
                  </a:lnTo>
                  <a:lnTo>
                    <a:pt x="172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0" name="Google Shape;720;p33"/>
            <p:cNvSpPr/>
            <p:nvPr/>
          </p:nvSpPr>
          <p:spPr>
            <a:xfrm flipH="1">
              <a:off x="7761325" y="735400"/>
              <a:ext cx="43250" cy="4503575"/>
            </a:xfrm>
            <a:custGeom>
              <a:avLst/>
              <a:gdLst/>
              <a:ahLst/>
              <a:cxnLst/>
              <a:rect l="l" t="t" r="r" b="b"/>
              <a:pathLst>
                <a:path w="1730" h="180143" extrusionOk="0">
                  <a:moveTo>
                    <a:pt x="0" y="1"/>
                  </a:moveTo>
                  <a:lnTo>
                    <a:pt x="0" y="180143"/>
                  </a:lnTo>
                  <a:lnTo>
                    <a:pt x="1729" y="180143"/>
                  </a:lnTo>
                  <a:lnTo>
                    <a:pt x="172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1" name="Google Shape;721;p33"/>
            <p:cNvSpPr/>
            <p:nvPr/>
          </p:nvSpPr>
          <p:spPr>
            <a:xfrm flipH="1">
              <a:off x="7847550" y="735400"/>
              <a:ext cx="43250" cy="4503575"/>
            </a:xfrm>
            <a:custGeom>
              <a:avLst/>
              <a:gdLst/>
              <a:ahLst/>
              <a:cxnLst/>
              <a:rect l="l" t="t" r="r" b="b"/>
              <a:pathLst>
                <a:path w="1730" h="180143" extrusionOk="0">
                  <a:moveTo>
                    <a:pt x="0" y="1"/>
                  </a:moveTo>
                  <a:lnTo>
                    <a:pt x="0" y="180143"/>
                  </a:lnTo>
                  <a:lnTo>
                    <a:pt x="1729" y="180143"/>
                  </a:lnTo>
                  <a:lnTo>
                    <a:pt x="172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2" name="Google Shape;722;p33"/>
            <p:cNvSpPr/>
            <p:nvPr/>
          </p:nvSpPr>
          <p:spPr>
            <a:xfrm flipH="1">
              <a:off x="7934000" y="735400"/>
              <a:ext cx="43250" cy="4503575"/>
            </a:xfrm>
            <a:custGeom>
              <a:avLst/>
              <a:gdLst/>
              <a:ahLst/>
              <a:cxnLst/>
              <a:rect l="l" t="t" r="r" b="b"/>
              <a:pathLst>
                <a:path w="1730" h="180143" extrusionOk="0">
                  <a:moveTo>
                    <a:pt x="1" y="1"/>
                  </a:moveTo>
                  <a:lnTo>
                    <a:pt x="1" y="180143"/>
                  </a:lnTo>
                  <a:lnTo>
                    <a:pt x="1729" y="180143"/>
                  </a:lnTo>
                  <a:lnTo>
                    <a:pt x="172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3" name="Google Shape;723;p33"/>
            <p:cNvSpPr/>
            <p:nvPr/>
          </p:nvSpPr>
          <p:spPr>
            <a:xfrm flipH="1">
              <a:off x="8020675" y="735400"/>
              <a:ext cx="43025" cy="4503575"/>
            </a:xfrm>
            <a:custGeom>
              <a:avLst/>
              <a:gdLst/>
              <a:ahLst/>
              <a:cxnLst/>
              <a:rect l="l" t="t" r="r" b="b"/>
              <a:pathLst>
                <a:path w="1721" h="180143" extrusionOk="0">
                  <a:moveTo>
                    <a:pt x="1" y="1"/>
                  </a:moveTo>
                  <a:lnTo>
                    <a:pt x="1" y="180143"/>
                  </a:lnTo>
                  <a:lnTo>
                    <a:pt x="1721" y="180143"/>
                  </a:lnTo>
                  <a:lnTo>
                    <a:pt x="172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4" name="Google Shape;724;p33"/>
            <p:cNvSpPr/>
            <p:nvPr/>
          </p:nvSpPr>
          <p:spPr>
            <a:xfrm flipH="1">
              <a:off x="8107100" y="735400"/>
              <a:ext cx="43025" cy="4503575"/>
            </a:xfrm>
            <a:custGeom>
              <a:avLst/>
              <a:gdLst/>
              <a:ahLst/>
              <a:cxnLst/>
              <a:rect l="l" t="t" r="r" b="b"/>
              <a:pathLst>
                <a:path w="1721" h="180143" extrusionOk="0">
                  <a:moveTo>
                    <a:pt x="0" y="1"/>
                  </a:moveTo>
                  <a:lnTo>
                    <a:pt x="0" y="180143"/>
                  </a:lnTo>
                  <a:lnTo>
                    <a:pt x="1720" y="180143"/>
                  </a:lnTo>
                  <a:lnTo>
                    <a:pt x="172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5" name="Google Shape;725;p33"/>
            <p:cNvSpPr/>
            <p:nvPr/>
          </p:nvSpPr>
          <p:spPr>
            <a:xfrm flipH="1">
              <a:off x="8193325" y="735400"/>
              <a:ext cx="43025" cy="4503575"/>
            </a:xfrm>
            <a:custGeom>
              <a:avLst/>
              <a:gdLst/>
              <a:ahLst/>
              <a:cxnLst/>
              <a:rect l="l" t="t" r="r" b="b"/>
              <a:pathLst>
                <a:path w="1721" h="180143" extrusionOk="0">
                  <a:moveTo>
                    <a:pt x="0" y="1"/>
                  </a:moveTo>
                  <a:lnTo>
                    <a:pt x="0" y="180143"/>
                  </a:lnTo>
                  <a:lnTo>
                    <a:pt x="1720" y="180143"/>
                  </a:lnTo>
                  <a:lnTo>
                    <a:pt x="172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6" name="Google Shape;726;p33"/>
            <p:cNvSpPr/>
            <p:nvPr/>
          </p:nvSpPr>
          <p:spPr>
            <a:xfrm flipH="1">
              <a:off x="8279775" y="735400"/>
              <a:ext cx="43250" cy="4503575"/>
            </a:xfrm>
            <a:custGeom>
              <a:avLst/>
              <a:gdLst/>
              <a:ahLst/>
              <a:cxnLst/>
              <a:rect l="l" t="t" r="r" b="b"/>
              <a:pathLst>
                <a:path w="1730" h="180143" extrusionOk="0">
                  <a:moveTo>
                    <a:pt x="1" y="1"/>
                  </a:moveTo>
                  <a:lnTo>
                    <a:pt x="1" y="180143"/>
                  </a:lnTo>
                  <a:lnTo>
                    <a:pt x="1730" y="180143"/>
                  </a:lnTo>
                  <a:lnTo>
                    <a:pt x="173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7" name="Google Shape;727;p33"/>
            <p:cNvSpPr/>
            <p:nvPr/>
          </p:nvSpPr>
          <p:spPr>
            <a:xfrm flipH="1">
              <a:off x="8366225" y="735400"/>
              <a:ext cx="43225" cy="4503575"/>
            </a:xfrm>
            <a:custGeom>
              <a:avLst/>
              <a:gdLst/>
              <a:ahLst/>
              <a:cxnLst/>
              <a:rect l="l" t="t" r="r" b="b"/>
              <a:pathLst>
                <a:path w="1729" h="180143" extrusionOk="0">
                  <a:moveTo>
                    <a:pt x="0" y="1"/>
                  </a:moveTo>
                  <a:lnTo>
                    <a:pt x="0" y="180143"/>
                  </a:lnTo>
                  <a:lnTo>
                    <a:pt x="1729" y="180143"/>
                  </a:lnTo>
                  <a:lnTo>
                    <a:pt x="172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8" name="Google Shape;728;p33"/>
            <p:cNvSpPr/>
            <p:nvPr/>
          </p:nvSpPr>
          <p:spPr>
            <a:xfrm flipH="1">
              <a:off x="7674900" y="0"/>
              <a:ext cx="1469100" cy="1470850"/>
            </a:xfrm>
            <a:custGeom>
              <a:avLst/>
              <a:gdLst/>
              <a:ahLst/>
              <a:cxnLst/>
              <a:rect l="l" t="t" r="r" b="b"/>
              <a:pathLst>
                <a:path w="58764" h="58834" extrusionOk="0">
                  <a:moveTo>
                    <a:pt x="29382" y="0"/>
                  </a:moveTo>
                  <a:cubicBezTo>
                    <a:pt x="13159" y="0"/>
                    <a:pt x="0" y="13167"/>
                    <a:pt x="0" y="29417"/>
                  </a:cubicBezTo>
                  <a:cubicBezTo>
                    <a:pt x="0" y="45658"/>
                    <a:pt x="13159" y="58834"/>
                    <a:pt x="29382" y="58834"/>
                  </a:cubicBezTo>
                  <a:cubicBezTo>
                    <a:pt x="45614" y="58834"/>
                    <a:pt x="58764" y="45658"/>
                    <a:pt x="58764" y="29417"/>
                  </a:cubicBezTo>
                  <a:cubicBezTo>
                    <a:pt x="58764" y="13167"/>
                    <a:pt x="45614" y="0"/>
                    <a:pt x="2938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9" name="Google Shape;729;p33"/>
            <p:cNvSpPr/>
            <p:nvPr/>
          </p:nvSpPr>
          <p:spPr>
            <a:xfrm flipH="1">
              <a:off x="8042050" y="367800"/>
              <a:ext cx="734575" cy="735025"/>
            </a:xfrm>
            <a:custGeom>
              <a:avLst/>
              <a:gdLst/>
              <a:ahLst/>
              <a:cxnLst/>
              <a:rect l="l" t="t" r="r" b="b"/>
              <a:pathLst>
                <a:path w="29383" h="29401" extrusionOk="0">
                  <a:moveTo>
                    <a:pt x="14687" y="1"/>
                  </a:moveTo>
                  <a:cubicBezTo>
                    <a:pt x="6575" y="1"/>
                    <a:pt x="1" y="6584"/>
                    <a:pt x="1" y="14705"/>
                  </a:cubicBezTo>
                  <a:cubicBezTo>
                    <a:pt x="1" y="22825"/>
                    <a:pt x="6575" y="29400"/>
                    <a:pt x="14687" y="29400"/>
                  </a:cubicBezTo>
                  <a:cubicBezTo>
                    <a:pt x="22799" y="29400"/>
                    <a:pt x="29382" y="22825"/>
                    <a:pt x="29382" y="14705"/>
                  </a:cubicBezTo>
                  <a:cubicBezTo>
                    <a:pt x="29382" y="6584"/>
                    <a:pt x="22799" y="1"/>
                    <a:pt x="146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0" name="Google Shape;730;p33"/>
            <p:cNvSpPr/>
            <p:nvPr/>
          </p:nvSpPr>
          <p:spPr>
            <a:xfrm flipH="1">
              <a:off x="8409425" y="1910025"/>
              <a:ext cx="296250" cy="593550"/>
            </a:xfrm>
            <a:custGeom>
              <a:avLst/>
              <a:gdLst/>
              <a:ahLst/>
              <a:cxnLst/>
              <a:rect l="l" t="t" r="r" b="b"/>
              <a:pathLst>
                <a:path w="11850" h="23742" extrusionOk="0">
                  <a:moveTo>
                    <a:pt x="11849" y="1"/>
                  </a:moveTo>
                  <a:cubicBezTo>
                    <a:pt x="5300" y="1"/>
                    <a:pt x="0" y="5318"/>
                    <a:pt x="0" y="11876"/>
                  </a:cubicBezTo>
                  <a:cubicBezTo>
                    <a:pt x="0" y="18428"/>
                    <a:pt x="5292" y="23742"/>
                    <a:pt x="11833" y="23742"/>
                  </a:cubicBezTo>
                  <a:cubicBezTo>
                    <a:pt x="11838" y="23742"/>
                    <a:pt x="11844" y="23742"/>
                    <a:pt x="11849" y="23742"/>
                  </a:cubicBezTo>
                  <a:lnTo>
                    <a:pt x="118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1" name="Google Shape;731;p33"/>
            <p:cNvSpPr/>
            <p:nvPr/>
          </p:nvSpPr>
          <p:spPr>
            <a:xfrm flipH="1">
              <a:off x="8409425" y="1471925"/>
              <a:ext cx="734575" cy="1470425"/>
            </a:xfrm>
            <a:custGeom>
              <a:avLst/>
              <a:gdLst/>
              <a:ahLst/>
              <a:cxnLst/>
              <a:rect l="l" t="t" r="r" b="b"/>
              <a:pathLst>
                <a:path w="29383" h="58817" extrusionOk="0">
                  <a:moveTo>
                    <a:pt x="29382" y="0"/>
                  </a:moveTo>
                  <a:cubicBezTo>
                    <a:pt x="13168" y="0"/>
                    <a:pt x="0" y="13159"/>
                    <a:pt x="0" y="29400"/>
                  </a:cubicBezTo>
                  <a:cubicBezTo>
                    <a:pt x="0" y="45640"/>
                    <a:pt x="13168" y="58816"/>
                    <a:pt x="29382" y="58816"/>
                  </a:cubicBezTo>
                  <a:lnTo>
                    <a:pt x="29382" y="48924"/>
                  </a:lnTo>
                  <a:cubicBezTo>
                    <a:pt x="18616" y="48924"/>
                    <a:pt x="9885" y="40183"/>
                    <a:pt x="9885" y="29408"/>
                  </a:cubicBezTo>
                  <a:cubicBezTo>
                    <a:pt x="9885" y="18634"/>
                    <a:pt x="18625" y="9884"/>
                    <a:pt x="29382" y="9884"/>
                  </a:cubicBezTo>
                  <a:lnTo>
                    <a:pt x="2938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2" name="Google Shape;732;p33"/>
            <p:cNvSpPr/>
            <p:nvPr/>
          </p:nvSpPr>
          <p:spPr>
            <a:xfrm flipH="1">
              <a:off x="8507875" y="3470625"/>
              <a:ext cx="396000" cy="367975"/>
            </a:xfrm>
            <a:custGeom>
              <a:avLst/>
              <a:gdLst/>
              <a:ahLst/>
              <a:cxnLst/>
              <a:rect l="l" t="t" r="r" b="b"/>
              <a:pathLst>
                <a:path w="15840" h="14719" extrusionOk="0">
                  <a:moveTo>
                    <a:pt x="7924" y="1"/>
                  </a:moveTo>
                  <a:cubicBezTo>
                    <a:pt x="7519" y="1"/>
                    <a:pt x="7109" y="34"/>
                    <a:pt x="6697" y="104"/>
                  </a:cubicBezTo>
                  <a:cubicBezTo>
                    <a:pt x="2698" y="785"/>
                    <a:pt x="0" y="4583"/>
                    <a:pt x="681" y="8591"/>
                  </a:cubicBezTo>
                  <a:cubicBezTo>
                    <a:pt x="1284" y="12178"/>
                    <a:pt x="4402" y="14718"/>
                    <a:pt x="7925" y="14718"/>
                  </a:cubicBezTo>
                  <a:cubicBezTo>
                    <a:pt x="8329" y="14718"/>
                    <a:pt x="8739" y="14685"/>
                    <a:pt x="9151" y="14616"/>
                  </a:cubicBezTo>
                  <a:cubicBezTo>
                    <a:pt x="13141" y="13935"/>
                    <a:pt x="15839" y="10136"/>
                    <a:pt x="15167" y="6129"/>
                  </a:cubicBezTo>
                  <a:cubicBezTo>
                    <a:pt x="14556" y="2534"/>
                    <a:pt x="11439" y="1"/>
                    <a:pt x="79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3" name="Google Shape;733;p33"/>
            <p:cNvSpPr/>
            <p:nvPr/>
          </p:nvSpPr>
          <p:spPr>
            <a:xfrm flipH="1">
              <a:off x="7674900" y="735400"/>
              <a:ext cx="734550" cy="735450"/>
            </a:xfrm>
            <a:custGeom>
              <a:avLst/>
              <a:gdLst/>
              <a:ahLst/>
              <a:cxnLst/>
              <a:rect l="l" t="t" r="r" b="b"/>
              <a:pathLst>
                <a:path w="29382" h="29418" extrusionOk="0">
                  <a:moveTo>
                    <a:pt x="0" y="1"/>
                  </a:moveTo>
                  <a:lnTo>
                    <a:pt x="0" y="29418"/>
                  </a:lnTo>
                  <a:cubicBezTo>
                    <a:pt x="16232" y="29400"/>
                    <a:pt x="29382" y="16242"/>
                    <a:pt x="293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4" name="Google Shape;734;p33"/>
            <p:cNvSpPr/>
            <p:nvPr/>
          </p:nvSpPr>
          <p:spPr>
            <a:xfrm flipH="1">
              <a:off x="8042050" y="735400"/>
              <a:ext cx="367400" cy="367625"/>
            </a:xfrm>
            <a:custGeom>
              <a:avLst/>
              <a:gdLst/>
              <a:ahLst/>
              <a:cxnLst/>
              <a:rect l="l" t="t" r="r" b="b"/>
              <a:pathLst>
                <a:path w="14696" h="14705" extrusionOk="0">
                  <a:moveTo>
                    <a:pt x="0" y="1"/>
                  </a:moveTo>
                  <a:lnTo>
                    <a:pt x="0" y="14705"/>
                  </a:lnTo>
                  <a:cubicBezTo>
                    <a:pt x="8120" y="14705"/>
                    <a:pt x="14695" y="8121"/>
                    <a:pt x="146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5" name="Google Shape;735;p33"/>
            <p:cNvSpPr/>
            <p:nvPr/>
          </p:nvSpPr>
          <p:spPr>
            <a:xfrm flipH="1">
              <a:off x="8409425" y="0"/>
              <a:ext cx="734575" cy="367625"/>
            </a:xfrm>
            <a:custGeom>
              <a:avLst/>
              <a:gdLst/>
              <a:ahLst/>
              <a:cxnLst/>
              <a:rect l="l" t="t" r="r" b="b"/>
              <a:pathLst>
                <a:path w="29383" h="14705" extrusionOk="0">
                  <a:moveTo>
                    <a:pt x="0" y="0"/>
                  </a:moveTo>
                  <a:cubicBezTo>
                    <a:pt x="0" y="8120"/>
                    <a:pt x="6584" y="14704"/>
                    <a:pt x="14696" y="14704"/>
                  </a:cubicBezTo>
                  <a:lnTo>
                    <a:pt x="29382" y="14704"/>
                  </a:lnTo>
                  <a:cubicBezTo>
                    <a:pt x="29382" y="6584"/>
                    <a:pt x="22816" y="0"/>
                    <a:pt x="146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6" name="Google Shape;736;p33"/>
            <p:cNvSpPr/>
            <p:nvPr/>
          </p:nvSpPr>
          <p:spPr>
            <a:xfrm flipH="1">
              <a:off x="8409425" y="367800"/>
              <a:ext cx="734575" cy="367625"/>
            </a:xfrm>
            <a:custGeom>
              <a:avLst/>
              <a:gdLst/>
              <a:ahLst/>
              <a:cxnLst/>
              <a:rect l="l" t="t" r="r" b="b"/>
              <a:pathLst>
                <a:path w="29383" h="14705" extrusionOk="0">
                  <a:moveTo>
                    <a:pt x="14712" y="1"/>
                  </a:moveTo>
                  <a:cubicBezTo>
                    <a:pt x="14706" y="1"/>
                    <a:pt x="14701" y="1"/>
                    <a:pt x="14696" y="1"/>
                  </a:cubicBezTo>
                  <a:lnTo>
                    <a:pt x="0" y="1"/>
                  </a:lnTo>
                  <a:cubicBezTo>
                    <a:pt x="0" y="8121"/>
                    <a:pt x="6584" y="14705"/>
                    <a:pt x="14696" y="14705"/>
                  </a:cubicBezTo>
                  <a:lnTo>
                    <a:pt x="29382" y="14705"/>
                  </a:lnTo>
                  <a:cubicBezTo>
                    <a:pt x="29382" y="6581"/>
                    <a:pt x="22825" y="1"/>
                    <a:pt x="147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7" name="Google Shape;737;p33"/>
            <p:cNvSpPr/>
            <p:nvPr/>
          </p:nvSpPr>
          <p:spPr>
            <a:xfrm flipH="1">
              <a:off x="7458800" y="1298600"/>
              <a:ext cx="216125" cy="432450"/>
            </a:xfrm>
            <a:custGeom>
              <a:avLst/>
              <a:gdLst/>
              <a:ahLst/>
              <a:cxnLst/>
              <a:rect l="l" t="t" r="r" b="b"/>
              <a:pathLst>
                <a:path w="8645" h="17298" extrusionOk="0">
                  <a:moveTo>
                    <a:pt x="1" y="0"/>
                  </a:moveTo>
                  <a:lnTo>
                    <a:pt x="1" y="17298"/>
                  </a:lnTo>
                  <a:lnTo>
                    <a:pt x="236" y="17298"/>
                  </a:lnTo>
                  <a:cubicBezTo>
                    <a:pt x="4890" y="17193"/>
                    <a:pt x="8645" y="13360"/>
                    <a:pt x="8645" y="8653"/>
                  </a:cubicBezTo>
                  <a:cubicBezTo>
                    <a:pt x="8645" y="3877"/>
                    <a:pt x="4777" y="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8" name="Google Shape;738;p33"/>
            <p:cNvSpPr/>
            <p:nvPr/>
          </p:nvSpPr>
          <p:spPr>
            <a:xfrm flipH="1">
              <a:off x="7674900" y="1298600"/>
              <a:ext cx="216125" cy="432450"/>
            </a:xfrm>
            <a:custGeom>
              <a:avLst/>
              <a:gdLst/>
              <a:ahLst/>
              <a:cxnLst/>
              <a:rect l="l" t="t" r="r" b="b"/>
              <a:pathLst>
                <a:path w="8645" h="17298" extrusionOk="0">
                  <a:moveTo>
                    <a:pt x="8418" y="0"/>
                  </a:moveTo>
                  <a:cubicBezTo>
                    <a:pt x="3755" y="105"/>
                    <a:pt x="1" y="3938"/>
                    <a:pt x="1" y="8645"/>
                  </a:cubicBezTo>
                  <a:cubicBezTo>
                    <a:pt x="1" y="13421"/>
                    <a:pt x="3877" y="17298"/>
                    <a:pt x="8645" y="17298"/>
                  </a:cubicBezTo>
                  <a:lnTo>
                    <a:pt x="864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742" name="Google Shape;742;p33"/>
          <p:cNvSpPr/>
          <p:nvPr/>
        </p:nvSpPr>
        <p:spPr>
          <a:xfrm rot="5400000">
            <a:off x="-20337" y="0"/>
            <a:ext cx="735450" cy="735425"/>
          </a:xfrm>
          <a:custGeom>
            <a:avLst/>
            <a:gdLst/>
            <a:ahLst/>
            <a:cxnLst/>
            <a:rect l="l" t="t" r="r" b="b"/>
            <a:pathLst>
              <a:path w="29418" h="29417" extrusionOk="0">
                <a:moveTo>
                  <a:pt x="1" y="0"/>
                </a:moveTo>
                <a:lnTo>
                  <a:pt x="1" y="29417"/>
                </a:lnTo>
                <a:lnTo>
                  <a:pt x="29417" y="29417"/>
                </a:lnTo>
                <a:cubicBezTo>
                  <a:pt x="29417" y="13176"/>
                  <a:pt x="16241" y="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3" name="Google Shape;743;p33"/>
          <p:cNvSpPr/>
          <p:nvPr/>
        </p:nvSpPr>
        <p:spPr>
          <a:xfrm rot="5400000">
            <a:off x="-20325" y="-12"/>
            <a:ext cx="367625" cy="367625"/>
          </a:xfrm>
          <a:custGeom>
            <a:avLst/>
            <a:gdLst/>
            <a:ahLst/>
            <a:cxnLst/>
            <a:rect l="l" t="t" r="r" b="b"/>
            <a:pathLst>
              <a:path w="14705" h="14705" extrusionOk="0">
                <a:moveTo>
                  <a:pt x="1" y="1"/>
                </a:moveTo>
                <a:lnTo>
                  <a:pt x="1" y="14705"/>
                </a:lnTo>
                <a:lnTo>
                  <a:pt x="14704" y="14705"/>
                </a:lnTo>
                <a:cubicBezTo>
                  <a:pt x="14704" y="6584"/>
                  <a:pt x="8121" y="1"/>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 name="Title 2"/>
          <p:cNvSpPr/>
          <p:nvPr>
            <p:ph type="title"/>
          </p:nvPr>
        </p:nvSpPr>
        <p:spPr>
          <a:xfrm>
            <a:off x="643255" y="699135"/>
            <a:ext cx="8188960" cy="572770"/>
          </a:xfrm>
        </p:spPr>
        <p:txBody>
          <a:bodyPr/>
          <a:p>
            <a:r>
              <a:rPr lang="en-US" sz="1900"/>
              <a:t>Listings Value with Highest Average Review Score for Cleanliness</a:t>
            </a:r>
            <a:endParaRPr lang="en-US" sz="1900"/>
          </a:p>
        </p:txBody>
      </p:sp>
      <p:pic>
        <p:nvPicPr>
          <p:cNvPr id="2" name="Picture 1"/>
          <p:cNvPicPr>
            <a:picLocks noChangeAspect="1"/>
          </p:cNvPicPr>
          <p:nvPr/>
        </p:nvPicPr>
        <p:blipFill>
          <a:blip r:embed="rId1"/>
          <a:stretch>
            <a:fillRect/>
          </a:stretch>
        </p:blipFill>
        <p:spPr>
          <a:xfrm>
            <a:off x="542925" y="1170305"/>
            <a:ext cx="6916420" cy="383032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50">
        <p:wipe/>
      </p:transition>
    </mc:Choice>
    <mc:Fallback>
      <p:transition spd="med">
        <p:wip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711" name="Shape 711"/>
        <p:cNvGrpSpPr/>
        <p:nvPr/>
      </p:nvGrpSpPr>
      <p:grpSpPr>
        <a:xfrm>
          <a:off x="0" y="0"/>
          <a:ext cx="0" cy="0"/>
          <a:chOff x="0" y="0"/>
          <a:chExt cx="0" cy="0"/>
        </a:xfrm>
      </p:grpSpPr>
      <p:grpSp>
        <p:nvGrpSpPr>
          <p:cNvPr id="712" name="Google Shape;712;p33"/>
          <p:cNvGrpSpPr/>
          <p:nvPr/>
        </p:nvGrpSpPr>
        <p:grpSpPr>
          <a:xfrm>
            <a:off x="-2" y="0"/>
            <a:ext cx="9144002" cy="5238975"/>
            <a:chOff x="-2" y="0"/>
            <a:chExt cx="9144002" cy="5238975"/>
          </a:xfrm>
        </p:grpSpPr>
        <p:sp>
          <p:nvSpPr>
            <p:cNvPr id="713" name="Google Shape;713;p33"/>
            <p:cNvSpPr/>
            <p:nvPr/>
          </p:nvSpPr>
          <p:spPr>
            <a:xfrm flipH="1">
              <a:off x="-2" y="0"/>
              <a:ext cx="8409452" cy="43450"/>
            </a:xfrm>
            <a:custGeom>
              <a:avLst/>
              <a:gdLst/>
              <a:ahLst/>
              <a:cxnLst/>
              <a:rect l="l" t="t" r="r" b="b"/>
              <a:pathLst>
                <a:path w="88381" h="1738" extrusionOk="0">
                  <a:moveTo>
                    <a:pt x="0" y="0"/>
                  </a:moveTo>
                  <a:lnTo>
                    <a:pt x="0" y="1738"/>
                  </a:lnTo>
                  <a:lnTo>
                    <a:pt x="88381" y="1738"/>
                  </a:lnTo>
                  <a:lnTo>
                    <a:pt x="8838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4" name="Google Shape;714;p33"/>
            <p:cNvSpPr/>
            <p:nvPr/>
          </p:nvSpPr>
          <p:spPr>
            <a:xfrm flipH="1">
              <a:off x="-2" y="86425"/>
              <a:ext cx="8409452" cy="43475"/>
            </a:xfrm>
            <a:custGeom>
              <a:avLst/>
              <a:gdLst/>
              <a:ahLst/>
              <a:cxnLst/>
              <a:rect l="l" t="t" r="r" b="b"/>
              <a:pathLst>
                <a:path w="88381" h="1739" extrusionOk="0">
                  <a:moveTo>
                    <a:pt x="0" y="1"/>
                  </a:moveTo>
                  <a:lnTo>
                    <a:pt x="0" y="1738"/>
                  </a:lnTo>
                  <a:lnTo>
                    <a:pt x="88381" y="1738"/>
                  </a:lnTo>
                  <a:lnTo>
                    <a:pt x="8838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5" name="Google Shape;715;p33"/>
            <p:cNvSpPr/>
            <p:nvPr/>
          </p:nvSpPr>
          <p:spPr>
            <a:xfrm flipH="1">
              <a:off x="-2" y="173100"/>
              <a:ext cx="8409452" cy="43250"/>
            </a:xfrm>
            <a:custGeom>
              <a:avLst/>
              <a:gdLst/>
              <a:ahLst/>
              <a:cxnLst/>
              <a:rect l="l" t="t" r="r" b="b"/>
              <a:pathLst>
                <a:path w="88381" h="1730" extrusionOk="0">
                  <a:moveTo>
                    <a:pt x="0" y="0"/>
                  </a:moveTo>
                  <a:lnTo>
                    <a:pt x="0" y="1729"/>
                  </a:lnTo>
                  <a:lnTo>
                    <a:pt x="88381" y="1729"/>
                  </a:lnTo>
                  <a:lnTo>
                    <a:pt x="8838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6" name="Google Shape;716;p33"/>
            <p:cNvSpPr/>
            <p:nvPr/>
          </p:nvSpPr>
          <p:spPr>
            <a:xfrm flipH="1">
              <a:off x="-2" y="259525"/>
              <a:ext cx="8409452" cy="43250"/>
            </a:xfrm>
            <a:custGeom>
              <a:avLst/>
              <a:gdLst/>
              <a:ahLst/>
              <a:cxnLst/>
              <a:rect l="l" t="t" r="r" b="b"/>
              <a:pathLst>
                <a:path w="88381" h="1730" extrusionOk="0">
                  <a:moveTo>
                    <a:pt x="0" y="1"/>
                  </a:moveTo>
                  <a:lnTo>
                    <a:pt x="0" y="1730"/>
                  </a:lnTo>
                  <a:lnTo>
                    <a:pt x="88381" y="1730"/>
                  </a:lnTo>
                  <a:lnTo>
                    <a:pt x="8838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7" name="Google Shape;717;p33"/>
            <p:cNvSpPr/>
            <p:nvPr/>
          </p:nvSpPr>
          <p:spPr>
            <a:xfrm flipH="1">
              <a:off x="-2" y="345975"/>
              <a:ext cx="8409452" cy="43475"/>
            </a:xfrm>
            <a:custGeom>
              <a:avLst/>
              <a:gdLst/>
              <a:ahLst/>
              <a:cxnLst/>
              <a:rect l="l" t="t" r="r" b="b"/>
              <a:pathLst>
                <a:path w="88381" h="1739" extrusionOk="0">
                  <a:moveTo>
                    <a:pt x="0" y="1"/>
                  </a:moveTo>
                  <a:lnTo>
                    <a:pt x="0" y="1738"/>
                  </a:lnTo>
                  <a:lnTo>
                    <a:pt x="88381" y="1738"/>
                  </a:lnTo>
                  <a:lnTo>
                    <a:pt x="8838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8" name="Google Shape;718;p33"/>
            <p:cNvSpPr/>
            <p:nvPr/>
          </p:nvSpPr>
          <p:spPr>
            <a:xfrm flipH="1">
              <a:off x="-2" y="432425"/>
              <a:ext cx="8409452" cy="43450"/>
            </a:xfrm>
            <a:custGeom>
              <a:avLst/>
              <a:gdLst/>
              <a:ahLst/>
              <a:cxnLst/>
              <a:rect l="l" t="t" r="r" b="b"/>
              <a:pathLst>
                <a:path w="88381" h="1738" extrusionOk="0">
                  <a:moveTo>
                    <a:pt x="0" y="0"/>
                  </a:moveTo>
                  <a:lnTo>
                    <a:pt x="0" y="1738"/>
                  </a:lnTo>
                  <a:lnTo>
                    <a:pt x="88381" y="1738"/>
                  </a:lnTo>
                  <a:lnTo>
                    <a:pt x="8838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9" name="Google Shape;719;p33"/>
            <p:cNvSpPr/>
            <p:nvPr/>
          </p:nvSpPr>
          <p:spPr>
            <a:xfrm flipH="1">
              <a:off x="7674900" y="735400"/>
              <a:ext cx="43025" cy="4503575"/>
            </a:xfrm>
            <a:custGeom>
              <a:avLst/>
              <a:gdLst/>
              <a:ahLst/>
              <a:cxnLst/>
              <a:rect l="l" t="t" r="r" b="b"/>
              <a:pathLst>
                <a:path w="1721" h="180143" extrusionOk="0">
                  <a:moveTo>
                    <a:pt x="1" y="1"/>
                  </a:moveTo>
                  <a:lnTo>
                    <a:pt x="1" y="180143"/>
                  </a:lnTo>
                  <a:lnTo>
                    <a:pt x="1721" y="180143"/>
                  </a:lnTo>
                  <a:lnTo>
                    <a:pt x="172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0" name="Google Shape;720;p33"/>
            <p:cNvSpPr/>
            <p:nvPr/>
          </p:nvSpPr>
          <p:spPr>
            <a:xfrm flipH="1">
              <a:off x="7761325" y="735400"/>
              <a:ext cx="43250" cy="4503575"/>
            </a:xfrm>
            <a:custGeom>
              <a:avLst/>
              <a:gdLst/>
              <a:ahLst/>
              <a:cxnLst/>
              <a:rect l="l" t="t" r="r" b="b"/>
              <a:pathLst>
                <a:path w="1730" h="180143" extrusionOk="0">
                  <a:moveTo>
                    <a:pt x="0" y="1"/>
                  </a:moveTo>
                  <a:lnTo>
                    <a:pt x="0" y="180143"/>
                  </a:lnTo>
                  <a:lnTo>
                    <a:pt x="1729" y="180143"/>
                  </a:lnTo>
                  <a:lnTo>
                    <a:pt x="172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1" name="Google Shape;721;p33"/>
            <p:cNvSpPr/>
            <p:nvPr/>
          </p:nvSpPr>
          <p:spPr>
            <a:xfrm flipH="1">
              <a:off x="7847550" y="735400"/>
              <a:ext cx="43250" cy="4503575"/>
            </a:xfrm>
            <a:custGeom>
              <a:avLst/>
              <a:gdLst/>
              <a:ahLst/>
              <a:cxnLst/>
              <a:rect l="l" t="t" r="r" b="b"/>
              <a:pathLst>
                <a:path w="1730" h="180143" extrusionOk="0">
                  <a:moveTo>
                    <a:pt x="0" y="1"/>
                  </a:moveTo>
                  <a:lnTo>
                    <a:pt x="0" y="180143"/>
                  </a:lnTo>
                  <a:lnTo>
                    <a:pt x="1729" y="180143"/>
                  </a:lnTo>
                  <a:lnTo>
                    <a:pt x="172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2" name="Google Shape;722;p33"/>
            <p:cNvSpPr/>
            <p:nvPr/>
          </p:nvSpPr>
          <p:spPr>
            <a:xfrm flipH="1">
              <a:off x="7934000" y="735400"/>
              <a:ext cx="43250" cy="4503575"/>
            </a:xfrm>
            <a:custGeom>
              <a:avLst/>
              <a:gdLst/>
              <a:ahLst/>
              <a:cxnLst/>
              <a:rect l="l" t="t" r="r" b="b"/>
              <a:pathLst>
                <a:path w="1730" h="180143" extrusionOk="0">
                  <a:moveTo>
                    <a:pt x="1" y="1"/>
                  </a:moveTo>
                  <a:lnTo>
                    <a:pt x="1" y="180143"/>
                  </a:lnTo>
                  <a:lnTo>
                    <a:pt x="1729" y="180143"/>
                  </a:lnTo>
                  <a:lnTo>
                    <a:pt x="172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3" name="Google Shape;723;p33"/>
            <p:cNvSpPr/>
            <p:nvPr/>
          </p:nvSpPr>
          <p:spPr>
            <a:xfrm flipH="1">
              <a:off x="8020675" y="735400"/>
              <a:ext cx="43025" cy="4503575"/>
            </a:xfrm>
            <a:custGeom>
              <a:avLst/>
              <a:gdLst/>
              <a:ahLst/>
              <a:cxnLst/>
              <a:rect l="l" t="t" r="r" b="b"/>
              <a:pathLst>
                <a:path w="1721" h="180143" extrusionOk="0">
                  <a:moveTo>
                    <a:pt x="1" y="1"/>
                  </a:moveTo>
                  <a:lnTo>
                    <a:pt x="1" y="180143"/>
                  </a:lnTo>
                  <a:lnTo>
                    <a:pt x="1721" y="180143"/>
                  </a:lnTo>
                  <a:lnTo>
                    <a:pt x="172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4" name="Google Shape;724;p33"/>
            <p:cNvSpPr/>
            <p:nvPr/>
          </p:nvSpPr>
          <p:spPr>
            <a:xfrm flipH="1">
              <a:off x="8107100" y="735400"/>
              <a:ext cx="43025" cy="4503575"/>
            </a:xfrm>
            <a:custGeom>
              <a:avLst/>
              <a:gdLst/>
              <a:ahLst/>
              <a:cxnLst/>
              <a:rect l="l" t="t" r="r" b="b"/>
              <a:pathLst>
                <a:path w="1721" h="180143" extrusionOk="0">
                  <a:moveTo>
                    <a:pt x="0" y="1"/>
                  </a:moveTo>
                  <a:lnTo>
                    <a:pt x="0" y="180143"/>
                  </a:lnTo>
                  <a:lnTo>
                    <a:pt x="1720" y="180143"/>
                  </a:lnTo>
                  <a:lnTo>
                    <a:pt x="172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5" name="Google Shape;725;p33"/>
            <p:cNvSpPr/>
            <p:nvPr/>
          </p:nvSpPr>
          <p:spPr>
            <a:xfrm flipH="1">
              <a:off x="8193325" y="735400"/>
              <a:ext cx="43025" cy="4503575"/>
            </a:xfrm>
            <a:custGeom>
              <a:avLst/>
              <a:gdLst/>
              <a:ahLst/>
              <a:cxnLst/>
              <a:rect l="l" t="t" r="r" b="b"/>
              <a:pathLst>
                <a:path w="1721" h="180143" extrusionOk="0">
                  <a:moveTo>
                    <a:pt x="0" y="1"/>
                  </a:moveTo>
                  <a:lnTo>
                    <a:pt x="0" y="180143"/>
                  </a:lnTo>
                  <a:lnTo>
                    <a:pt x="1720" y="180143"/>
                  </a:lnTo>
                  <a:lnTo>
                    <a:pt x="172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6" name="Google Shape;726;p33"/>
            <p:cNvSpPr/>
            <p:nvPr/>
          </p:nvSpPr>
          <p:spPr>
            <a:xfrm flipH="1">
              <a:off x="8279775" y="735400"/>
              <a:ext cx="43250" cy="4503575"/>
            </a:xfrm>
            <a:custGeom>
              <a:avLst/>
              <a:gdLst/>
              <a:ahLst/>
              <a:cxnLst/>
              <a:rect l="l" t="t" r="r" b="b"/>
              <a:pathLst>
                <a:path w="1730" h="180143" extrusionOk="0">
                  <a:moveTo>
                    <a:pt x="1" y="1"/>
                  </a:moveTo>
                  <a:lnTo>
                    <a:pt x="1" y="180143"/>
                  </a:lnTo>
                  <a:lnTo>
                    <a:pt x="1730" y="180143"/>
                  </a:lnTo>
                  <a:lnTo>
                    <a:pt x="173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7" name="Google Shape;727;p33"/>
            <p:cNvSpPr/>
            <p:nvPr/>
          </p:nvSpPr>
          <p:spPr>
            <a:xfrm flipH="1">
              <a:off x="8366225" y="735400"/>
              <a:ext cx="43225" cy="4503575"/>
            </a:xfrm>
            <a:custGeom>
              <a:avLst/>
              <a:gdLst/>
              <a:ahLst/>
              <a:cxnLst/>
              <a:rect l="l" t="t" r="r" b="b"/>
              <a:pathLst>
                <a:path w="1729" h="180143" extrusionOk="0">
                  <a:moveTo>
                    <a:pt x="0" y="1"/>
                  </a:moveTo>
                  <a:lnTo>
                    <a:pt x="0" y="180143"/>
                  </a:lnTo>
                  <a:lnTo>
                    <a:pt x="1729" y="180143"/>
                  </a:lnTo>
                  <a:lnTo>
                    <a:pt x="172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8" name="Google Shape;728;p33"/>
            <p:cNvSpPr/>
            <p:nvPr/>
          </p:nvSpPr>
          <p:spPr>
            <a:xfrm flipH="1">
              <a:off x="7674900" y="0"/>
              <a:ext cx="1469100" cy="1470850"/>
            </a:xfrm>
            <a:custGeom>
              <a:avLst/>
              <a:gdLst/>
              <a:ahLst/>
              <a:cxnLst/>
              <a:rect l="l" t="t" r="r" b="b"/>
              <a:pathLst>
                <a:path w="58764" h="58834" extrusionOk="0">
                  <a:moveTo>
                    <a:pt x="29382" y="0"/>
                  </a:moveTo>
                  <a:cubicBezTo>
                    <a:pt x="13159" y="0"/>
                    <a:pt x="0" y="13167"/>
                    <a:pt x="0" y="29417"/>
                  </a:cubicBezTo>
                  <a:cubicBezTo>
                    <a:pt x="0" y="45658"/>
                    <a:pt x="13159" y="58834"/>
                    <a:pt x="29382" y="58834"/>
                  </a:cubicBezTo>
                  <a:cubicBezTo>
                    <a:pt x="45614" y="58834"/>
                    <a:pt x="58764" y="45658"/>
                    <a:pt x="58764" y="29417"/>
                  </a:cubicBezTo>
                  <a:cubicBezTo>
                    <a:pt x="58764" y="13167"/>
                    <a:pt x="45614" y="0"/>
                    <a:pt x="2938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9" name="Google Shape;729;p33"/>
            <p:cNvSpPr/>
            <p:nvPr/>
          </p:nvSpPr>
          <p:spPr>
            <a:xfrm flipH="1">
              <a:off x="8042050" y="367800"/>
              <a:ext cx="734575" cy="735025"/>
            </a:xfrm>
            <a:custGeom>
              <a:avLst/>
              <a:gdLst/>
              <a:ahLst/>
              <a:cxnLst/>
              <a:rect l="l" t="t" r="r" b="b"/>
              <a:pathLst>
                <a:path w="29383" h="29401" extrusionOk="0">
                  <a:moveTo>
                    <a:pt x="14687" y="1"/>
                  </a:moveTo>
                  <a:cubicBezTo>
                    <a:pt x="6575" y="1"/>
                    <a:pt x="1" y="6584"/>
                    <a:pt x="1" y="14705"/>
                  </a:cubicBezTo>
                  <a:cubicBezTo>
                    <a:pt x="1" y="22825"/>
                    <a:pt x="6575" y="29400"/>
                    <a:pt x="14687" y="29400"/>
                  </a:cubicBezTo>
                  <a:cubicBezTo>
                    <a:pt x="22799" y="29400"/>
                    <a:pt x="29382" y="22825"/>
                    <a:pt x="29382" y="14705"/>
                  </a:cubicBezTo>
                  <a:cubicBezTo>
                    <a:pt x="29382" y="6584"/>
                    <a:pt x="22799" y="1"/>
                    <a:pt x="146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0" name="Google Shape;730;p33"/>
            <p:cNvSpPr/>
            <p:nvPr/>
          </p:nvSpPr>
          <p:spPr>
            <a:xfrm flipH="1">
              <a:off x="8409425" y="1910025"/>
              <a:ext cx="296250" cy="593550"/>
            </a:xfrm>
            <a:custGeom>
              <a:avLst/>
              <a:gdLst/>
              <a:ahLst/>
              <a:cxnLst/>
              <a:rect l="l" t="t" r="r" b="b"/>
              <a:pathLst>
                <a:path w="11850" h="23742" extrusionOk="0">
                  <a:moveTo>
                    <a:pt x="11849" y="1"/>
                  </a:moveTo>
                  <a:cubicBezTo>
                    <a:pt x="5300" y="1"/>
                    <a:pt x="0" y="5318"/>
                    <a:pt x="0" y="11876"/>
                  </a:cubicBezTo>
                  <a:cubicBezTo>
                    <a:pt x="0" y="18428"/>
                    <a:pt x="5292" y="23742"/>
                    <a:pt x="11833" y="23742"/>
                  </a:cubicBezTo>
                  <a:cubicBezTo>
                    <a:pt x="11838" y="23742"/>
                    <a:pt x="11844" y="23742"/>
                    <a:pt x="11849" y="23742"/>
                  </a:cubicBezTo>
                  <a:lnTo>
                    <a:pt x="118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1" name="Google Shape;731;p33"/>
            <p:cNvSpPr/>
            <p:nvPr/>
          </p:nvSpPr>
          <p:spPr>
            <a:xfrm flipH="1">
              <a:off x="8409425" y="1471925"/>
              <a:ext cx="734575" cy="1470425"/>
            </a:xfrm>
            <a:custGeom>
              <a:avLst/>
              <a:gdLst/>
              <a:ahLst/>
              <a:cxnLst/>
              <a:rect l="l" t="t" r="r" b="b"/>
              <a:pathLst>
                <a:path w="29383" h="58817" extrusionOk="0">
                  <a:moveTo>
                    <a:pt x="29382" y="0"/>
                  </a:moveTo>
                  <a:cubicBezTo>
                    <a:pt x="13168" y="0"/>
                    <a:pt x="0" y="13159"/>
                    <a:pt x="0" y="29400"/>
                  </a:cubicBezTo>
                  <a:cubicBezTo>
                    <a:pt x="0" y="45640"/>
                    <a:pt x="13168" y="58816"/>
                    <a:pt x="29382" y="58816"/>
                  </a:cubicBezTo>
                  <a:lnTo>
                    <a:pt x="29382" y="48924"/>
                  </a:lnTo>
                  <a:cubicBezTo>
                    <a:pt x="18616" y="48924"/>
                    <a:pt x="9885" y="40183"/>
                    <a:pt x="9885" y="29408"/>
                  </a:cubicBezTo>
                  <a:cubicBezTo>
                    <a:pt x="9885" y="18634"/>
                    <a:pt x="18625" y="9884"/>
                    <a:pt x="29382" y="9884"/>
                  </a:cubicBezTo>
                  <a:lnTo>
                    <a:pt x="2938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2" name="Google Shape;732;p33"/>
            <p:cNvSpPr/>
            <p:nvPr/>
          </p:nvSpPr>
          <p:spPr>
            <a:xfrm flipH="1">
              <a:off x="8507875" y="3470625"/>
              <a:ext cx="396000" cy="367975"/>
            </a:xfrm>
            <a:custGeom>
              <a:avLst/>
              <a:gdLst/>
              <a:ahLst/>
              <a:cxnLst/>
              <a:rect l="l" t="t" r="r" b="b"/>
              <a:pathLst>
                <a:path w="15840" h="14719" extrusionOk="0">
                  <a:moveTo>
                    <a:pt x="7924" y="1"/>
                  </a:moveTo>
                  <a:cubicBezTo>
                    <a:pt x="7519" y="1"/>
                    <a:pt x="7109" y="34"/>
                    <a:pt x="6697" y="104"/>
                  </a:cubicBezTo>
                  <a:cubicBezTo>
                    <a:pt x="2698" y="785"/>
                    <a:pt x="0" y="4583"/>
                    <a:pt x="681" y="8591"/>
                  </a:cubicBezTo>
                  <a:cubicBezTo>
                    <a:pt x="1284" y="12178"/>
                    <a:pt x="4402" y="14718"/>
                    <a:pt x="7925" y="14718"/>
                  </a:cubicBezTo>
                  <a:cubicBezTo>
                    <a:pt x="8329" y="14718"/>
                    <a:pt x="8739" y="14685"/>
                    <a:pt x="9151" y="14616"/>
                  </a:cubicBezTo>
                  <a:cubicBezTo>
                    <a:pt x="13141" y="13935"/>
                    <a:pt x="15839" y="10136"/>
                    <a:pt x="15167" y="6129"/>
                  </a:cubicBezTo>
                  <a:cubicBezTo>
                    <a:pt x="14556" y="2534"/>
                    <a:pt x="11439" y="1"/>
                    <a:pt x="79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3" name="Google Shape;733;p33"/>
            <p:cNvSpPr/>
            <p:nvPr/>
          </p:nvSpPr>
          <p:spPr>
            <a:xfrm flipH="1">
              <a:off x="7674900" y="735400"/>
              <a:ext cx="734550" cy="735450"/>
            </a:xfrm>
            <a:custGeom>
              <a:avLst/>
              <a:gdLst/>
              <a:ahLst/>
              <a:cxnLst/>
              <a:rect l="l" t="t" r="r" b="b"/>
              <a:pathLst>
                <a:path w="29382" h="29418" extrusionOk="0">
                  <a:moveTo>
                    <a:pt x="0" y="1"/>
                  </a:moveTo>
                  <a:lnTo>
                    <a:pt x="0" y="29418"/>
                  </a:lnTo>
                  <a:cubicBezTo>
                    <a:pt x="16232" y="29400"/>
                    <a:pt x="29382" y="16242"/>
                    <a:pt x="293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4" name="Google Shape;734;p33"/>
            <p:cNvSpPr/>
            <p:nvPr/>
          </p:nvSpPr>
          <p:spPr>
            <a:xfrm flipH="1">
              <a:off x="8042050" y="735400"/>
              <a:ext cx="367400" cy="367625"/>
            </a:xfrm>
            <a:custGeom>
              <a:avLst/>
              <a:gdLst/>
              <a:ahLst/>
              <a:cxnLst/>
              <a:rect l="l" t="t" r="r" b="b"/>
              <a:pathLst>
                <a:path w="14696" h="14705" extrusionOk="0">
                  <a:moveTo>
                    <a:pt x="0" y="1"/>
                  </a:moveTo>
                  <a:lnTo>
                    <a:pt x="0" y="14705"/>
                  </a:lnTo>
                  <a:cubicBezTo>
                    <a:pt x="8120" y="14705"/>
                    <a:pt x="14695" y="8121"/>
                    <a:pt x="146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5" name="Google Shape;735;p33"/>
            <p:cNvSpPr/>
            <p:nvPr/>
          </p:nvSpPr>
          <p:spPr>
            <a:xfrm flipH="1">
              <a:off x="8409425" y="0"/>
              <a:ext cx="734575" cy="367625"/>
            </a:xfrm>
            <a:custGeom>
              <a:avLst/>
              <a:gdLst/>
              <a:ahLst/>
              <a:cxnLst/>
              <a:rect l="l" t="t" r="r" b="b"/>
              <a:pathLst>
                <a:path w="29383" h="14705" extrusionOk="0">
                  <a:moveTo>
                    <a:pt x="0" y="0"/>
                  </a:moveTo>
                  <a:cubicBezTo>
                    <a:pt x="0" y="8120"/>
                    <a:pt x="6584" y="14704"/>
                    <a:pt x="14696" y="14704"/>
                  </a:cubicBezTo>
                  <a:lnTo>
                    <a:pt x="29382" y="14704"/>
                  </a:lnTo>
                  <a:cubicBezTo>
                    <a:pt x="29382" y="6584"/>
                    <a:pt x="22816" y="0"/>
                    <a:pt x="146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6" name="Google Shape;736;p33"/>
            <p:cNvSpPr/>
            <p:nvPr/>
          </p:nvSpPr>
          <p:spPr>
            <a:xfrm flipH="1">
              <a:off x="8409425" y="367800"/>
              <a:ext cx="734575" cy="367625"/>
            </a:xfrm>
            <a:custGeom>
              <a:avLst/>
              <a:gdLst/>
              <a:ahLst/>
              <a:cxnLst/>
              <a:rect l="l" t="t" r="r" b="b"/>
              <a:pathLst>
                <a:path w="29383" h="14705" extrusionOk="0">
                  <a:moveTo>
                    <a:pt x="14712" y="1"/>
                  </a:moveTo>
                  <a:cubicBezTo>
                    <a:pt x="14706" y="1"/>
                    <a:pt x="14701" y="1"/>
                    <a:pt x="14696" y="1"/>
                  </a:cubicBezTo>
                  <a:lnTo>
                    <a:pt x="0" y="1"/>
                  </a:lnTo>
                  <a:cubicBezTo>
                    <a:pt x="0" y="8121"/>
                    <a:pt x="6584" y="14705"/>
                    <a:pt x="14696" y="14705"/>
                  </a:cubicBezTo>
                  <a:lnTo>
                    <a:pt x="29382" y="14705"/>
                  </a:lnTo>
                  <a:cubicBezTo>
                    <a:pt x="29382" y="6581"/>
                    <a:pt x="22825" y="1"/>
                    <a:pt x="147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7" name="Google Shape;737;p33"/>
            <p:cNvSpPr/>
            <p:nvPr/>
          </p:nvSpPr>
          <p:spPr>
            <a:xfrm flipH="1">
              <a:off x="7458800" y="1298600"/>
              <a:ext cx="216125" cy="432450"/>
            </a:xfrm>
            <a:custGeom>
              <a:avLst/>
              <a:gdLst/>
              <a:ahLst/>
              <a:cxnLst/>
              <a:rect l="l" t="t" r="r" b="b"/>
              <a:pathLst>
                <a:path w="8645" h="17298" extrusionOk="0">
                  <a:moveTo>
                    <a:pt x="1" y="0"/>
                  </a:moveTo>
                  <a:lnTo>
                    <a:pt x="1" y="17298"/>
                  </a:lnTo>
                  <a:lnTo>
                    <a:pt x="236" y="17298"/>
                  </a:lnTo>
                  <a:cubicBezTo>
                    <a:pt x="4890" y="17193"/>
                    <a:pt x="8645" y="13360"/>
                    <a:pt x="8645" y="8653"/>
                  </a:cubicBezTo>
                  <a:cubicBezTo>
                    <a:pt x="8645" y="3877"/>
                    <a:pt x="4777" y="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8" name="Google Shape;738;p33"/>
            <p:cNvSpPr/>
            <p:nvPr/>
          </p:nvSpPr>
          <p:spPr>
            <a:xfrm flipH="1">
              <a:off x="7674900" y="1298600"/>
              <a:ext cx="216125" cy="432450"/>
            </a:xfrm>
            <a:custGeom>
              <a:avLst/>
              <a:gdLst/>
              <a:ahLst/>
              <a:cxnLst/>
              <a:rect l="l" t="t" r="r" b="b"/>
              <a:pathLst>
                <a:path w="8645" h="17298" extrusionOk="0">
                  <a:moveTo>
                    <a:pt x="8418" y="0"/>
                  </a:moveTo>
                  <a:cubicBezTo>
                    <a:pt x="3755" y="105"/>
                    <a:pt x="1" y="3938"/>
                    <a:pt x="1" y="8645"/>
                  </a:cubicBezTo>
                  <a:cubicBezTo>
                    <a:pt x="1" y="13421"/>
                    <a:pt x="3877" y="17298"/>
                    <a:pt x="8645" y="17298"/>
                  </a:cubicBezTo>
                  <a:lnTo>
                    <a:pt x="864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742" name="Google Shape;742;p33"/>
          <p:cNvSpPr/>
          <p:nvPr/>
        </p:nvSpPr>
        <p:spPr>
          <a:xfrm rot="5400000">
            <a:off x="-20337" y="0"/>
            <a:ext cx="735450" cy="735425"/>
          </a:xfrm>
          <a:custGeom>
            <a:avLst/>
            <a:gdLst/>
            <a:ahLst/>
            <a:cxnLst/>
            <a:rect l="l" t="t" r="r" b="b"/>
            <a:pathLst>
              <a:path w="29418" h="29417" extrusionOk="0">
                <a:moveTo>
                  <a:pt x="1" y="0"/>
                </a:moveTo>
                <a:lnTo>
                  <a:pt x="1" y="29417"/>
                </a:lnTo>
                <a:lnTo>
                  <a:pt x="29417" y="29417"/>
                </a:lnTo>
                <a:cubicBezTo>
                  <a:pt x="29417" y="13176"/>
                  <a:pt x="16241" y="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3" name="Google Shape;743;p33"/>
          <p:cNvSpPr/>
          <p:nvPr/>
        </p:nvSpPr>
        <p:spPr>
          <a:xfrm rot="5400000">
            <a:off x="-20325" y="-12"/>
            <a:ext cx="367625" cy="367625"/>
          </a:xfrm>
          <a:custGeom>
            <a:avLst/>
            <a:gdLst/>
            <a:ahLst/>
            <a:cxnLst/>
            <a:rect l="l" t="t" r="r" b="b"/>
            <a:pathLst>
              <a:path w="14705" h="14705" extrusionOk="0">
                <a:moveTo>
                  <a:pt x="1" y="1"/>
                </a:moveTo>
                <a:lnTo>
                  <a:pt x="1" y="14705"/>
                </a:lnTo>
                <a:lnTo>
                  <a:pt x="14704" y="14705"/>
                </a:lnTo>
                <a:cubicBezTo>
                  <a:pt x="14704" y="6584"/>
                  <a:pt x="8121" y="1"/>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 name="Title 2"/>
          <p:cNvSpPr/>
          <p:nvPr>
            <p:ph type="title"/>
          </p:nvPr>
        </p:nvSpPr>
        <p:spPr>
          <a:xfrm>
            <a:off x="643255" y="699135"/>
            <a:ext cx="8188960" cy="572770"/>
          </a:xfrm>
        </p:spPr>
        <p:txBody>
          <a:bodyPr/>
          <a:p>
            <a:r>
              <a:rPr lang="en-US" sz="1900"/>
              <a:t>Listings Value with Highest Average Communnication Review Score </a:t>
            </a:r>
            <a:endParaRPr lang="en-US" sz="1900"/>
          </a:p>
        </p:txBody>
      </p:sp>
      <p:pic>
        <p:nvPicPr>
          <p:cNvPr id="2" name="Picture 1"/>
          <p:cNvPicPr>
            <a:picLocks noChangeAspect="1"/>
          </p:cNvPicPr>
          <p:nvPr/>
        </p:nvPicPr>
        <p:blipFill>
          <a:blip r:embed="rId1"/>
          <a:stretch>
            <a:fillRect/>
          </a:stretch>
        </p:blipFill>
        <p:spPr>
          <a:xfrm>
            <a:off x="593725" y="1133475"/>
            <a:ext cx="6826885" cy="381444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50">
        <p:wipe/>
      </p:transition>
    </mc:Choice>
    <mc:Fallback>
      <p:transition spd="med">
        <p:wip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711" name="Shape 711"/>
        <p:cNvGrpSpPr/>
        <p:nvPr/>
      </p:nvGrpSpPr>
      <p:grpSpPr>
        <a:xfrm>
          <a:off x="0" y="0"/>
          <a:ext cx="0" cy="0"/>
          <a:chOff x="0" y="0"/>
          <a:chExt cx="0" cy="0"/>
        </a:xfrm>
      </p:grpSpPr>
      <p:grpSp>
        <p:nvGrpSpPr>
          <p:cNvPr id="712" name="Google Shape;712;p33"/>
          <p:cNvGrpSpPr/>
          <p:nvPr/>
        </p:nvGrpSpPr>
        <p:grpSpPr>
          <a:xfrm>
            <a:off x="-2" y="0"/>
            <a:ext cx="9144002" cy="5238975"/>
            <a:chOff x="-2" y="0"/>
            <a:chExt cx="9144002" cy="5238975"/>
          </a:xfrm>
        </p:grpSpPr>
        <p:sp>
          <p:nvSpPr>
            <p:cNvPr id="713" name="Google Shape;713;p33"/>
            <p:cNvSpPr/>
            <p:nvPr/>
          </p:nvSpPr>
          <p:spPr>
            <a:xfrm flipH="1">
              <a:off x="-2" y="0"/>
              <a:ext cx="8409452" cy="43450"/>
            </a:xfrm>
            <a:custGeom>
              <a:avLst/>
              <a:gdLst/>
              <a:ahLst/>
              <a:cxnLst/>
              <a:rect l="l" t="t" r="r" b="b"/>
              <a:pathLst>
                <a:path w="88381" h="1738" extrusionOk="0">
                  <a:moveTo>
                    <a:pt x="0" y="0"/>
                  </a:moveTo>
                  <a:lnTo>
                    <a:pt x="0" y="1738"/>
                  </a:lnTo>
                  <a:lnTo>
                    <a:pt x="88381" y="1738"/>
                  </a:lnTo>
                  <a:lnTo>
                    <a:pt x="8838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4" name="Google Shape;714;p33"/>
            <p:cNvSpPr/>
            <p:nvPr/>
          </p:nvSpPr>
          <p:spPr>
            <a:xfrm flipH="1">
              <a:off x="-2" y="86425"/>
              <a:ext cx="8409452" cy="43475"/>
            </a:xfrm>
            <a:custGeom>
              <a:avLst/>
              <a:gdLst/>
              <a:ahLst/>
              <a:cxnLst/>
              <a:rect l="l" t="t" r="r" b="b"/>
              <a:pathLst>
                <a:path w="88381" h="1739" extrusionOk="0">
                  <a:moveTo>
                    <a:pt x="0" y="1"/>
                  </a:moveTo>
                  <a:lnTo>
                    <a:pt x="0" y="1738"/>
                  </a:lnTo>
                  <a:lnTo>
                    <a:pt x="88381" y="1738"/>
                  </a:lnTo>
                  <a:lnTo>
                    <a:pt x="8838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5" name="Google Shape;715;p33"/>
            <p:cNvSpPr/>
            <p:nvPr/>
          </p:nvSpPr>
          <p:spPr>
            <a:xfrm flipH="1">
              <a:off x="-2" y="173100"/>
              <a:ext cx="8409452" cy="43250"/>
            </a:xfrm>
            <a:custGeom>
              <a:avLst/>
              <a:gdLst/>
              <a:ahLst/>
              <a:cxnLst/>
              <a:rect l="l" t="t" r="r" b="b"/>
              <a:pathLst>
                <a:path w="88381" h="1730" extrusionOk="0">
                  <a:moveTo>
                    <a:pt x="0" y="0"/>
                  </a:moveTo>
                  <a:lnTo>
                    <a:pt x="0" y="1729"/>
                  </a:lnTo>
                  <a:lnTo>
                    <a:pt x="88381" y="1729"/>
                  </a:lnTo>
                  <a:lnTo>
                    <a:pt x="8838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6" name="Google Shape;716;p33"/>
            <p:cNvSpPr/>
            <p:nvPr/>
          </p:nvSpPr>
          <p:spPr>
            <a:xfrm flipH="1">
              <a:off x="-2" y="259525"/>
              <a:ext cx="8409452" cy="43250"/>
            </a:xfrm>
            <a:custGeom>
              <a:avLst/>
              <a:gdLst/>
              <a:ahLst/>
              <a:cxnLst/>
              <a:rect l="l" t="t" r="r" b="b"/>
              <a:pathLst>
                <a:path w="88381" h="1730" extrusionOk="0">
                  <a:moveTo>
                    <a:pt x="0" y="1"/>
                  </a:moveTo>
                  <a:lnTo>
                    <a:pt x="0" y="1730"/>
                  </a:lnTo>
                  <a:lnTo>
                    <a:pt x="88381" y="1730"/>
                  </a:lnTo>
                  <a:lnTo>
                    <a:pt x="8838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7" name="Google Shape;717;p33"/>
            <p:cNvSpPr/>
            <p:nvPr/>
          </p:nvSpPr>
          <p:spPr>
            <a:xfrm flipH="1">
              <a:off x="-2" y="345975"/>
              <a:ext cx="8409452" cy="43475"/>
            </a:xfrm>
            <a:custGeom>
              <a:avLst/>
              <a:gdLst/>
              <a:ahLst/>
              <a:cxnLst/>
              <a:rect l="l" t="t" r="r" b="b"/>
              <a:pathLst>
                <a:path w="88381" h="1739" extrusionOk="0">
                  <a:moveTo>
                    <a:pt x="0" y="1"/>
                  </a:moveTo>
                  <a:lnTo>
                    <a:pt x="0" y="1738"/>
                  </a:lnTo>
                  <a:lnTo>
                    <a:pt x="88381" y="1738"/>
                  </a:lnTo>
                  <a:lnTo>
                    <a:pt x="8838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8" name="Google Shape;718;p33"/>
            <p:cNvSpPr/>
            <p:nvPr/>
          </p:nvSpPr>
          <p:spPr>
            <a:xfrm flipH="1">
              <a:off x="-2" y="432425"/>
              <a:ext cx="8409452" cy="43450"/>
            </a:xfrm>
            <a:custGeom>
              <a:avLst/>
              <a:gdLst/>
              <a:ahLst/>
              <a:cxnLst/>
              <a:rect l="l" t="t" r="r" b="b"/>
              <a:pathLst>
                <a:path w="88381" h="1738" extrusionOk="0">
                  <a:moveTo>
                    <a:pt x="0" y="0"/>
                  </a:moveTo>
                  <a:lnTo>
                    <a:pt x="0" y="1738"/>
                  </a:lnTo>
                  <a:lnTo>
                    <a:pt x="88381" y="1738"/>
                  </a:lnTo>
                  <a:lnTo>
                    <a:pt x="8838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9" name="Google Shape;719;p33"/>
            <p:cNvSpPr/>
            <p:nvPr/>
          </p:nvSpPr>
          <p:spPr>
            <a:xfrm flipH="1">
              <a:off x="7674900" y="735400"/>
              <a:ext cx="43025" cy="4503575"/>
            </a:xfrm>
            <a:custGeom>
              <a:avLst/>
              <a:gdLst/>
              <a:ahLst/>
              <a:cxnLst/>
              <a:rect l="l" t="t" r="r" b="b"/>
              <a:pathLst>
                <a:path w="1721" h="180143" extrusionOk="0">
                  <a:moveTo>
                    <a:pt x="1" y="1"/>
                  </a:moveTo>
                  <a:lnTo>
                    <a:pt x="1" y="180143"/>
                  </a:lnTo>
                  <a:lnTo>
                    <a:pt x="1721" y="180143"/>
                  </a:lnTo>
                  <a:lnTo>
                    <a:pt x="172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0" name="Google Shape;720;p33"/>
            <p:cNvSpPr/>
            <p:nvPr/>
          </p:nvSpPr>
          <p:spPr>
            <a:xfrm flipH="1">
              <a:off x="7761325" y="735400"/>
              <a:ext cx="43250" cy="4503575"/>
            </a:xfrm>
            <a:custGeom>
              <a:avLst/>
              <a:gdLst/>
              <a:ahLst/>
              <a:cxnLst/>
              <a:rect l="l" t="t" r="r" b="b"/>
              <a:pathLst>
                <a:path w="1730" h="180143" extrusionOk="0">
                  <a:moveTo>
                    <a:pt x="0" y="1"/>
                  </a:moveTo>
                  <a:lnTo>
                    <a:pt x="0" y="180143"/>
                  </a:lnTo>
                  <a:lnTo>
                    <a:pt x="1729" y="180143"/>
                  </a:lnTo>
                  <a:lnTo>
                    <a:pt x="172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1" name="Google Shape;721;p33"/>
            <p:cNvSpPr/>
            <p:nvPr/>
          </p:nvSpPr>
          <p:spPr>
            <a:xfrm flipH="1">
              <a:off x="7847550" y="735400"/>
              <a:ext cx="43250" cy="4503575"/>
            </a:xfrm>
            <a:custGeom>
              <a:avLst/>
              <a:gdLst/>
              <a:ahLst/>
              <a:cxnLst/>
              <a:rect l="l" t="t" r="r" b="b"/>
              <a:pathLst>
                <a:path w="1730" h="180143" extrusionOk="0">
                  <a:moveTo>
                    <a:pt x="0" y="1"/>
                  </a:moveTo>
                  <a:lnTo>
                    <a:pt x="0" y="180143"/>
                  </a:lnTo>
                  <a:lnTo>
                    <a:pt x="1729" y="180143"/>
                  </a:lnTo>
                  <a:lnTo>
                    <a:pt x="172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2" name="Google Shape;722;p33"/>
            <p:cNvSpPr/>
            <p:nvPr/>
          </p:nvSpPr>
          <p:spPr>
            <a:xfrm flipH="1">
              <a:off x="7934000" y="735400"/>
              <a:ext cx="43250" cy="4503575"/>
            </a:xfrm>
            <a:custGeom>
              <a:avLst/>
              <a:gdLst/>
              <a:ahLst/>
              <a:cxnLst/>
              <a:rect l="l" t="t" r="r" b="b"/>
              <a:pathLst>
                <a:path w="1730" h="180143" extrusionOk="0">
                  <a:moveTo>
                    <a:pt x="1" y="1"/>
                  </a:moveTo>
                  <a:lnTo>
                    <a:pt x="1" y="180143"/>
                  </a:lnTo>
                  <a:lnTo>
                    <a:pt x="1729" y="180143"/>
                  </a:lnTo>
                  <a:lnTo>
                    <a:pt x="172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3" name="Google Shape;723;p33"/>
            <p:cNvSpPr/>
            <p:nvPr/>
          </p:nvSpPr>
          <p:spPr>
            <a:xfrm flipH="1">
              <a:off x="8020675" y="735400"/>
              <a:ext cx="43025" cy="4503575"/>
            </a:xfrm>
            <a:custGeom>
              <a:avLst/>
              <a:gdLst/>
              <a:ahLst/>
              <a:cxnLst/>
              <a:rect l="l" t="t" r="r" b="b"/>
              <a:pathLst>
                <a:path w="1721" h="180143" extrusionOk="0">
                  <a:moveTo>
                    <a:pt x="1" y="1"/>
                  </a:moveTo>
                  <a:lnTo>
                    <a:pt x="1" y="180143"/>
                  </a:lnTo>
                  <a:lnTo>
                    <a:pt x="1721" y="180143"/>
                  </a:lnTo>
                  <a:lnTo>
                    <a:pt x="172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4" name="Google Shape;724;p33"/>
            <p:cNvSpPr/>
            <p:nvPr/>
          </p:nvSpPr>
          <p:spPr>
            <a:xfrm flipH="1">
              <a:off x="8107100" y="735400"/>
              <a:ext cx="43025" cy="4503575"/>
            </a:xfrm>
            <a:custGeom>
              <a:avLst/>
              <a:gdLst/>
              <a:ahLst/>
              <a:cxnLst/>
              <a:rect l="l" t="t" r="r" b="b"/>
              <a:pathLst>
                <a:path w="1721" h="180143" extrusionOk="0">
                  <a:moveTo>
                    <a:pt x="0" y="1"/>
                  </a:moveTo>
                  <a:lnTo>
                    <a:pt x="0" y="180143"/>
                  </a:lnTo>
                  <a:lnTo>
                    <a:pt x="1720" y="180143"/>
                  </a:lnTo>
                  <a:lnTo>
                    <a:pt x="172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5" name="Google Shape;725;p33"/>
            <p:cNvSpPr/>
            <p:nvPr/>
          </p:nvSpPr>
          <p:spPr>
            <a:xfrm flipH="1">
              <a:off x="8193325" y="735400"/>
              <a:ext cx="43025" cy="4503575"/>
            </a:xfrm>
            <a:custGeom>
              <a:avLst/>
              <a:gdLst/>
              <a:ahLst/>
              <a:cxnLst/>
              <a:rect l="l" t="t" r="r" b="b"/>
              <a:pathLst>
                <a:path w="1721" h="180143" extrusionOk="0">
                  <a:moveTo>
                    <a:pt x="0" y="1"/>
                  </a:moveTo>
                  <a:lnTo>
                    <a:pt x="0" y="180143"/>
                  </a:lnTo>
                  <a:lnTo>
                    <a:pt x="1720" y="180143"/>
                  </a:lnTo>
                  <a:lnTo>
                    <a:pt x="172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6" name="Google Shape;726;p33"/>
            <p:cNvSpPr/>
            <p:nvPr/>
          </p:nvSpPr>
          <p:spPr>
            <a:xfrm flipH="1">
              <a:off x="8279775" y="735400"/>
              <a:ext cx="43250" cy="4503575"/>
            </a:xfrm>
            <a:custGeom>
              <a:avLst/>
              <a:gdLst/>
              <a:ahLst/>
              <a:cxnLst/>
              <a:rect l="l" t="t" r="r" b="b"/>
              <a:pathLst>
                <a:path w="1730" h="180143" extrusionOk="0">
                  <a:moveTo>
                    <a:pt x="1" y="1"/>
                  </a:moveTo>
                  <a:lnTo>
                    <a:pt x="1" y="180143"/>
                  </a:lnTo>
                  <a:lnTo>
                    <a:pt x="1730" y="180143"/>
                  </a:lnTo>
                  <a:lnTo>
                    <a:pt x="173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7" name="Google Shape;727;p33"/>
            <p:cNvSpPr/>
            <p:nvPr/>
          </p:nvSpPr>
          <p:spPr>
            <a:xfrm flipH="1">
              <a:off x="8366225" y="735400"/>
              <a:ext cx="43225" cy="4503575"/>
            </a:xfrm>
            <a:custGeom>
              <a:avLst/>
              <a:gdLst/>
              <a:ahLst/>
              <a:cxnLst/>
              <a:rect l="l" t="t" r="r" b="b"/>
              <a:pathLst>
                <a:path w="1729" h="180143" extrusionOk="0">
                  <a:moveTo>
                    <a:pt x="0" y="1"/>
                  </a:moveTo>
                  <a:lnTo>
                    <a:pt x="0" y="180143"/>
                  </a:lnTo>
                  <a:lnTo>
                    <a:pt x="1729" y="180143"/>
                  </a:lnTo>
                  <a:lnTo>
                    <a:pt x="172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8" name="Google Shape;728;p33"/>
            <p:cNvSpPr/>
            <p:nvPr/>
          </p:nvSpPr>
          <p:spPr>
            <a:xfrm flipH="1">
              <a:off x="7674900" y="0"/>
              <a:ext cx="1469100" cy="1470850"/>
            </a:xfrm>
            <a:custGeom>
              <a:avLst/>
              <a:gdLst/>
              <a:ahLst/>
              <a:cxnLst/>
              <a:rect l="l" t="t" r="r" b="b"/>
              <a:pathLst>
                <a:path w="58764" h="58834" extrusionOk="0">
                  <a:moveTo>
                    <a:pt x="29382" y="0"/>
                  </a:moveTo>
                  <a:cubicBezTo>
                    <a:pt x="13159" y="0"/>
                    <a:pt x="0" y="13167"/>
                    <a:pt x="0" y="29417"/>
                  </a:cubicBezTo>
                  <a:cubicBezTo>
                    <a:pt x="0" y="45658"/>
                    <a:pt x="13159" y="58834"/>
                    <a:pt x="29382" y="58834"/>
                  </a:cubicBezTo>
                  <a:cubicBezTo>
                    <a:pt x="45614" y="58834"/>
                    <a:pt x="58764" y="45658"/>
                    <a:pt x="58764" y="29417"/>
                  </a:cubicBezTo>
                  <a:cubicBezTo>
                    <a:pt x="58764" y="13167"/>
                    <a:pt x="45614" y="0"/>
                    <a:pt x="2938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9" name="Google Shape;729;p33"/>
            <p:cNvSpPr/>
            <p:nvPr/>
          </p:nvSpPr>
          <p:spPr>
            <a:xfrm flipH="1">
              <a:off x="8042050" y="367800"/>
              <a:ext cx="734575" cy="735025"/>
            </a:xfrm>
            <a:custGeom>
              <a:avLst/>
              <a:gdLst/>
              <a:ahLst/>
              <a:cxnLst/>
              <a:rect l="l" t="t" r="r" b="b"/>
              <a:pathLst>
                <a:path w="29383" h="29401" extrusionOk="0">
                  <a:moveTo>
                    <a:pt x="14687" y="1"/>
                  </a:moveTo>
                  <a:cubicBezTo>
                    <a:pt x="6575" y="1"/>
                    <a:pt x="1" y="6584"/>
                    <a:pt x="1" y="14705"/>
                  </a:cubicBezTo>
                  <a:cubicBezTo>
                    <a:pt x="1" y="22825"/>
                    <a:pt x="6575" y="29400"/>
                    <a:pt x="14687" y="29400"/>
                  </a:cubicBezTo>
                  <a:cubicBezTo>
                    <a:pt x="22799" y="29400"/>
                    <a:pt x="29382" y="22825"/>
                    <a:pt x="29382" y="14705"/>
                  </a:cubicBezTo>
                  <a:cubicBezTo>
                    <a:pt x="29382" y="6584"/>
                    <a:pt x="22799" y="1"/>
                    <a:pt x="146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0" name="Google Shape;730;p33"/>
            <p:cNvSpPr/>
            <p:nvPr/>
          </p:nvSpPr>
          <p:spPr>
            <a:xfrm flipH="1">
              <a:off x="8409425" y="1910025"/>
              <a:ext cx="296250" cy="593550"/>
            </a:xfrm>
            <a:custGeom>
              <a:avLst/>
              <a:gdLst/>
              <a:ahLst/>
              <a:cxnLst/>
              <a:rect l="l" t="t" r="r" b="b"/>
              <a:pathLst>
                <a:path w="11850" h="23742" extrusionOk="0">
                  <a:moveTo>
                    <a:pt x="11849" y="1"/>
                  </a:moveTo>
                  <a:cubicBezTo>
                    <a:pt x="5300" y="1"/>
                    <a:pt x="0" y="5318"/>
                    <a:pt x="0" y="11876"/>
                  </a:cubicBezTo>
                  <a:cubicBezTo>
                    <a:pt x="0" y="18428"/>
                    <a:pt x="5292" y="23742"/>
                    <a:pt x="11833" y="23742"/>
                  </a:cubicBezTo>
                  <a:cubicBezTo>
                    <a:pt x="11838" y="23742"/>
                    <a:pt x="11844" y="23742"/>
                    <a:pt x="11849" y="23742"/>
                  </a:cubicBezTo>
                  <a:lnTo>
                    <a:pt x="118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1" name="Google Shape;731;p33"/>
            <p:cNvSpPr/>
            <p:nvPr/>
          </p:nvSpPr>
          <p:spPr>
            <a:xfrm flipH="1">
              <a:off x="8409425" y="1471925"/>
              <a:ext cx="734575" cy="1470425"/>
            </a:xfrm>
            <a:custGeom>
              <a:avLst/>
              <a:gdLst/>
              <a:ahLst/>
              <a:cxnLst/>
              <a:rect l="l" t="t" r="r" b="b"/>
              <a:pathLst>
                <a:path w="29383" h="58817" extrusionOk="0">
                  <a:moveTo>
                    <a:pt x="29382" y="0"/>
                  </a:moveTo>
                  <a:cubicBezTo>
                    <a:pt x="13168" y="0"/>
                    <a:pt x="0" y="13159"/>
                    <a:pt x="0" y="29400"/>
                  </a:cubicBezTo>
                  <a:cubicBezTo>
                    <a:pt x="0" y="45640"/>
                    <a:pt x="13168" y="58816"/>
                    <a:pt x="29382" y="58816"/>
                  </a:cubicBezTo>
                  <a:lnTo>
                    <a:pt x="29382" y="48924"/>
                  </a:lnTo>
                  <a:cubicBezTo>
                    <a:pt x="18616" y="48924"/>
                    <a:pt x="9885" y="40183"/>
                    <a:pt x="9885" y="29408"/>
                  </a:cubicBezTo>
                  <a:cubicBezTo>
                    <a:pt x="9885" y="18634"/>
                    <a:pt x="18625" y="9884"/>
                    <a:pt x="29382" y="9884"/>
                  </a:cubicBezTo>
                  <a:lnTo>
                    <a:pt x="2938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2" name="Google Shape;732;p33"/>
            <p:cNvSpPr/>
            <p:nvPr/>
          </p:nvSpPr>
          <p:spPr>
            <a:xfrm flipH="1">
              <a:off x="8507875" y="3470625"/>
              <a:ext cx="396000" cy="367975"/>
            </a:xfrm>
            <a:custGeom>
              <a:avLst/>
              <a:gdLst/>
              <a:ahLst/>
              <a:cxnLst/>
              <a:rect l="l" t="t" r="r" b="b"/>
              <a:pathLst>
                <a:path w="15840" h="14719" extrusionOk="0">
                  <a:moveTo>
                    <a:pt x="7924" y="1"/>
                  </a:moveTo>
                  <a:cubicBezTo>
                    <a:pt x="7519" y="1"/>
                    <a:pt x="7109" y="34"/>
                    <a:pt x="6697" y="104"/>
                  </a:cubicBezTo>
                  <a:cubicBezTo>
                    <a:pt x="2698" y="785"/>
                    <a:pt x="0" y="4583"/>
                    <a:pt x="681" y="8591"/>
                  </a:cubicBezTo>
                  <a:cubicBezTo>
                    <a:pt x="1284" y="12178"/>
                    <a:pt x="4402" y="14718"/>
                    <a:pt x="7925" y="14718"/>
                  </a:cubicBezTo>
                  <a:cubicBezTo>
                    <a:pt x="8329" y="14718"/>
                    <a:pt x="8739" y="14685"/>
                    <a:pt x="9151" y="14616"/>
                  </a:cubicBezTo>
                  <a:cubicBezTo>
                    <a:pt x="13141" y="13935"/>
                    <a:pt x="15839" y="10136"/>
                    <a:pt x="15167" y="6129"/>
                  </a:cubicBezTo>
                  <a:cubicBezTo>
                    <a:pt x="14556" y="2534"/>
                    <a:pt x="11439" y="1"/>
                    <a:pt x="79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3" name="Google Shape;733;p33"/>
            <p:cNvSpPr/>
            <p:nvPr/>
          </p:nvSpPr>
          <p:spPr>
            <a:xfrm flipH="1">
              <a:off x="7674900" y="735400"/>
              <a:ext cx="734550" cy="735450"/>
            </a:xfrm>
            <a:custGeom>
              <a:avLst/>
              <a:gdLst/>
              <a:ahLst/>
              <a:cxnLst/>
              <a:rect l="l" t="t" r="r" b="b"/>
              <a:pathLst>
                <a:path w="29382" h="29418" extrusionOk="0">
                  <a:moveTo>
                    <a:pt x="0" y="1"/>
                  </a:moveTo>
                  <a:lnTo>
                    <a:pt x="0" y="29418"/>
                  </a:lnTo>
                  <a:cubicBezTo>
                    <a:pt x="16232" y="29400"/>
                    <a:pt x="29382" y="16242"/>
                    <a:pt x="293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4" name="Google Shape;734;p33"/>
            <p:cNvSpPr/>
            <p:nvPr/>
          </p:nvSpPr>
          <p:spPr>
            <a:xfrm flipH="1">
              <a:off x="8042050" y="735400"/>
              <a:ext cx="367400" cy="367625"/>
            </a:xfrm>
            <a:custGeom>
              <a:avLst/>
              <a:gdLst/>
              <a:ahLst/>
              <a:cxnLst/>
              <a:rect l="l" t="t" r="r" b="b"/>
              <a:pathLst>
                <a:path w="14696" h="14705" extrusionOk="0">
                  <a:moveTo>
                    <a:pt x="0" y="1"/>
                  </a:moveTo>
                  <a:lnTo>
                    <a:pt x="0" y="14705"/>
                  </a:lnTo>
                  <a:cubicBezTo>
                    <a:pt x="8120" y="14705"/>
                    <a:pt x="14695" y="8121"/>
                    <a:pt x="146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5" name="Google Shape;735;p33"/>
            <p:cNvSpPr/>
            <p:nvPr/>
          </p:nvSpPr>
          <p:spPr>
            <a:xfrm flipH="1">
              <a:off x="8409425" y="0"/>
              <a:ext cx="734575" cy="367625"/>
            </a:xfrm>
            <a:custGeom>
              <a:avLst/>
              <a:gdLst/>
              <a:ahLst/>
              <a:cxnLst/>
              <a:rect l="l" t="t" r="r" b="b"/>
              <a:pathLst>
                <a:path w="29383" h="14705" extrusionOk="0">
                  <a:moveTo>
                    <a:pt x="0" y="0"/>
                  </a:moveTo>
                  <a:cubicBezTo>
                    <a:pt x="0" y="8120"/>
                    <a:pt x="6584" y="14704"/>
                    <a:pt x="14696" y="14704"/>
                  </a:cubicBezTo>
                  <a:lnTo>
                    <a:pt x="29382" y="14704"/>
                  </a:lnTo>
                  <a:cubicBezTo>
                    <a:pt x="29382" y="6584"/>
                    <a:pt x="22816" y="0"/>
                    <a:pt x="146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6" name="Google Shape;736;p33"/>
            <p:cNvSpPr/>
            <p:nvPr/>
          </p:nvSpPr>
          <p:spPr>
            <a:xfrm flipH="1">
              <a:off x="8409425" y="367800"/>
              <a:ext cx="734575" cy="367625"/>
            </a:xfrm>
            <a:custGeom>
              <a:avLst/>
              <a:gdLst/>
              <a:ahLst/>
              <a:cxnLst/>
              <a:rect l="l" t="t" r="r" b="b"/>
              <a:pathLst>
                <a:path w="29383" h="14705" extrusionOk="0">
                  <a:moveTo>
                    <a:pt x="14712" y="1"/>
                  </a:moveTo>
                  <a:cubicBezTo>
                    <a:pt x="14706" y="1"/>
                    <a:pt x="14701" y="1"/>
                    <a:pt x="14696" y="1"/>
                  </a:cubicBezTo>
                  <a:lnTo>
                    <a:pt x="0" y="1"/>
                  </a:lnTo>
                  <a:cubicBezTo>
                    <a:pt x="0" y="8121"/>
                    <a:pt x="6584" y="14705"/>
                    <a:pt x="14696" y="14705"/>
                  </a:cubicBezTo>
                  <a:lnTo>
                    <a:pt x="29382" y="14705"/>
                  </a:lnTo>
                  <a:cubicBezTo>
                    <a:pt x="29382" y="6581"/>
                    <a:pt x="22825" y="1"/>
                    <a:pt x="147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7" name="Google Shape;737;p33"/>
            <p:cNvSpPr/>
            <p:nvPr/>
          </p:nvSpPr>
          <p:spPr>
            <a:xfrm flipH="1">
              <a:off x="7458800" y="1298600"/>
              <a:ext cx="216125" cy="432450"/>
            </a:xfrm>
            <a:custGeom>
              <a:avLst/>
              <a:gdLst/>
              <a:ahLst/>
              <a:cxnLst/>
              <a:rect l="l" t="t" r="r" b="b"/>
              <a:pathLst>
                <a:path w="8645" h="17298" extrusionOk="0">
                  <a:moveTo>
                    <a:pt x="1" y="0"/>
                  </a:moveTo>
                  <a:lnTo>
                    <a:pt x="1" y="17298"/>
                  </a:lnTo>
                  <a:lnTo>
                    <a:pt x="236" y="17298"/>
                  </a:lnTo>
                  <a:cubicBezTo>
                    <a:pt x="4890" y="17193"/>
                    <a:pt x="8645" y="13360"/>
                    <a:pt x="8645" y="8653"/>
                  </a:cubicBezTo>
                  <a:cubicBezTo>
                    <a:pt x="8645" y="3877"/>
                    <a:pt x="4777" y="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8" name="Google Shape;738;p33"/>
            <p:cNvSpPr/>
            <p:nvPr/>
          </p:nvSpPr>
          <p:spPr>
            <a:xfrm flipH="1">
              <a:off x="7674900" y="1298600"/>
              <a:ext cx="216125" cy="432450"/>
            </a:xfrm>
            <a:custGeom>
              <a:avLst/>
              <a:gdLst/>
              <a:ahLst/>
              <a:cxnLst/>
              <a:rect l="l" t="t" r="r" b="b"/>
              <a:pathLst>
                <a:path w="8645" h="17298" extrusionOk="0">
                  <a:moveTo>
                    <a:pt x="8418" y="0"/>
                  </a:moveTo>
                  <a:cubicBezTo>
                    <a:pt x="3755" y="105"/>
                    <a:pt x="1" y="3938"/>
                    <a:pt x="1" y="8645"/>
                  </a:cubicBezTo>
                  <a:cubicBezTo>
                    <a:pt x="1" y="13421"/>
                    <a:pt x="3877" y="17298"/>
                    <a:pt x="8645" y="17298"/>
                  </a:cubicBezTo>
                  <a:lnTo>
                    <a:pt x="864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742" name="Google Shape;742;p33"/>
          <p:cNvSpPr/>
          <p:nvPr/>
        </p:nvSpPr>
        <p:spPr>
          <a:xfrm rot="5400000">
            <a:off x="-20337" y="0"/>
            <a:ext cx="735450" cy="735425"/>
          </a:xfrm>
          <a:custGeom>
            <a:avLst/>
            <a:gdLst/>
            <a:ahLst/>
            <a:cxnLst/>
            <a:rect l="l" t="t" r="r" b="b"/>
            <a:pathLst>
              <a:path w="29418" h="29417" extrusionOk="0">
                <a:moveTo>
                  <a:pt x="1" y="0"/>
                </a:moveTo>
                <a:lnTo>
                  <a:pt x="1" y="29417"/>
                </a:lnTo>
                <a:lnTo>
                  <a:pt x="29417" y="29417"/>
                </a:lnTo>
                <a:cubicBezTo>
                  <a:pt x="29417" y="13176"/>
                  <a:pt x="16241" y="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3" name="Google Shape;743;p33"/>
          <p:cNvSpPr/>
          <p:nvPr/>
        </p:nvSpPr>
        <p:spPr>
          <a:xfrm rot="5400000">
            <a:off x="-20325" y="-12"/>
            <a:ext cx="367625" cy="367625"/>
          </a:xfrm>
          <a:custGeom>
            <a:avLst/>
            <a:gdLst/>
            <a:ahLst/>
            <a:cxnLst/>
            <a:rect l="l" t="t" r="r" b="b"/>
            <a:pathLst>
              <a:path w="14705" h="14705" extrusionOk="0">
                <a:moveTo>
                  <a:pt x="1" y="1"/>
                </a:moveTo>
                <a:lnTo>
                  <a:pt x="1" y="14705"/>
                </a:lnTo>
                <a:lnTo>
                  <a:pt x="14704" y="14705"/>
                </a:lnTo>
                <a:cubicBezTo>
                  <a:pt x="14704" y="6584"/>
                  <a:pt x="8121" y="1"/>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 name="Title 1"/>
          <p:cNvSpPr/>
          <p:nvPr>
            <p:ph type="title"/>
          </p:nvPr>
        </p:nvSpPr>
        <p:spPr>
          <a:xfrm>
            <a:off x="643255" y="699135"/>
            <a:ext cx="8188960" cy="572770"/>
          </a:xfrm>
        </p:spPr>
        <p:txBody>
          <a:bodyPr/>
          <a:p>
            <a:r>
              <a:rPr lang="en-US" sz="1900"/>
              <a:t>Listings Value with Highest Average Location Review Score </a:t>
            </a:r>
            <a:endParaRPr lang="en-US" sz="1900"/>
          </a:p>
        </p:txBody>
      </p:sp>
      <p:pic>
        <p:nvPicPr>
          <p:cNvPr id="3" name="Picture 2"/>
          <p:cNvPicPr>
            <a:picLocks noChangeAspect="1"/>
          </p:cNvPicPr>
          <p:nvPr/>
        </p:nvPicPr>
        <p:blipFill>
          <a:blip r:embed="rId1"/>
          <a:stretch>
            <a:fillRect/>
          </a:stretch>
        </p:blipFill>
        <p:spPr>
          <a:xfrm>
            <a:off x="554355" y="1196340"/>
            <a:ext cx="6846570" cy="384238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50">
        <p:wipe/>
      </p:transition>
    </mc:Choice>
    <mc:Fallback>
      <p:transition spd="med">
        <p:wip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711" name="Shape 711"/>
        <p:cNvGrpSpPr/>
        <p:nvPr/>
      </p:nvGrpSpPr>
      <p:grpSpPr>
        <a:xfrm>
          <a:off x="0" y="0"/>
          <a:ext cx="0" cy="0"/>
          <a:chOff x="0" y="0"/>
          <a:chExt cx="0" cy="0"/>
        </a:xfrm>
      </p:grpSpPr>
      <p:grpSp>
        <p:nvGrpSpPr>
          <p:cNvPr id="712" name="Google Shape;712;p33"/>
          <p:cNvGrpSpPr/>
          <p:nvPr/>
        </p:nvGrpSpPr>
        <p:grpSpPr>
          <a:xfrm>
            <a:off x="-2" y="0"/>
            <a:ext cx="9144002" cy="5238975"/>
            <a:chOff x="-2" y="0"/>
            <a:chExt cx="9144002" cy="5238975"/>
          </a:xfrm>
        </p:grpSpPr>
        <p:sp>
          <p:nvSpPr>
            <p:cNvPr id="713" name="Google Shape;713;p33"/>
            <p:cNvSpPr/>
            <p:nvPr/>
          </p:nvSpPr>
          <p:spPr>
            <a:xfrm flipH="1">
              <a:off x="-2" y="0"/>
              <a:ext cx="8409452" cy="43450"/>
            </a:xfrm>
            <a:custGeom>
              <a:avLst/>
              <a:gdLst/>
              <a:ahLst/>
              <a:cxnLst/>
              <a:rect l="l" t="t" r="r" b="b"/>
              <a:pathLst>
                <a:path w="88381" h="1738" extrusionOk="0">
                  <a:moveTo>
                    <a:pt x="0" y="0"/>
                  </a:moveTo>
                  <a:lnTo>
                    <a:pt x="0" y="1738"/>
                  </a:lnTo>
                  <a:lnTo>
                    <a:pt x="88381" y="1738"/>
                  </a:lnTo>
                  <a:lnTo>
                    <a:pt x="8838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4" name="Google Shape;714;p33"/>
            <p:cNvSpPr/>
            <p:nvPr/>
          </p:nvSpPr>
          <p:spPr>
            <a:xfrm flipH="1">
              <a:off x="-2" y="86425"/>
              <a:ext cx="8409452" cy="43475"/>
            </a:xfrm>
            <a:custGeom>
              <a:avLst/>
              <a:gdLst/>
              <a:ahLst/>
              <a:cxnLst/>
              <a:rect l="l" t="t" r="r" b="b"/>
              <a:pathLst>
                <a:path w="88381" h="1739" extrusionOk="0">
                  <a:moveTo>
                    <a:pt x="0" y="1"/>
                  </a:moveTo>
                  <a:lnTo>
                    <a:pt x="0" y="1738"/>
                  </a:lnTo>
                  <a:lnTo>
                    <a:pt x="88381" y="1738"/>
                  </a:lnTo>
                  <a:lnTo>
                    <a:pt x="8838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5" name="Google Shape;715;p33"/>
            <p:cNvSpPr/>
            <p:nvPr/>
          </p:nvSpPr>
          <p:spPr>
            <a:xfrm flipH="1">
              <a:off x="-2" y="173100"/>
              <a:ext cx="8409452" cy="43250"/>
            </a:xfrm>
            <a:custGeom>
              <a:avLst/>
              <a:gdLst/>
              <a:ahLst/>
              <a:cxnLst/>
              <a:rect l="l" t="t" r="r" b="b"/>
              <a:pathLst>
                <a:path w="88381" h="1730" extrusionOk="0">
                  <a:moveTo>
                    <a:pt x="0" y="0"/>
                  </a:moveTo>
                  <a:lnTo>
                    <a:pt x="0" y="1729"/>
                  </a:lnTo>
                  <a:lnTo>
                    <a:pt x="88381" y="1729"/>
                  </a:lnTo>
                  <a:lnTo>
                    <a:pt x="8838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6" name="Google Shape;716;p33"/>
            <p:cNvSpPr/>
            <p:nvPr/>
          </p:nvSpPr>
          <p:spPr>
            <a:xfrm flipH="1">
              <a:off x="-2" y="259525"/>
              <a:ext cx="8409452" cy="43250"/>
            </a:xfrm>
            <a:custGeom>
              <a:avLst/>
              <a:gdLst/>
              <a:ahLst/>
              <a:cxnLst/>
              <a:rect l="l" t="t" r="r" b="b"/>
              <a:pathLst>
                <a:path w="88381" h="1730" extrusionOk="0">
                  <a:moveTo>
                    <a:pt x="0" y="1"/>
                  </a:moveTo>
                  <a:lnTo>
                    <a:pt x="0" y="1730"/>
                  </a:lnTo>
                  <a:lnTo>
                    <a:pt x="88381" y="1730"/>
                  </a:lnTo>
                  <a:lnTo>
                    <a:pt x="8838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7" name="Google Shape;717;p33"/>
            <p:cNvSpPr/>
            <p:nvPr/>
          </p:nvSpPr>
          <p:spPr>
            <a:xfrm flipH="1">
              <a:off x="-2" y="345975"/>
              <a:ext cx="8409452" cy="43475"/>
            </a:xfrm>
            <a:custGeom>
              <a:avLst/>
              <a:gdLst/>
              <a:ahLst/>
              <a:cxnLst/>
              <a:rect l="l" t="t" r="r" b="b"/>
              <a:pathLst>
                <a:path w="88381" h="1739" extrusionOk="0">
                  <a:moveTo>
                    <a:pt x="0" y="1"/>
                  </a:moveTo>
                  <a:lnTo>
                    <a:pt x="0" y="1738"/>
                  </a:lnTo>
                  <a:lnTo>
                    <a:pt x="88381" y="1738"/>
                  </a:lnTo>
                  <a:lnTo>
                    <a:pt x="8838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8" name="Google Shape;718;p33"/>
            <p:cNvSpPr/>
            <p:nvPr/>
          </p:nvSpPr>
          <p:spPr>
            <a:xfrm flipH="1">
              <a:off x="-2" y="432425"/>
              <a:ext cx="8409452" cy="43450"/>
            </a:xfrm>
            <a:custGeom>
              <a:avLst/>
              <a:gdLst/>
              <a:ahLst/>
              <a:cxnLst/>
              <a:rect l="l" t="t" r="r" b="b"/>
              <a:pathLst>
                <a:path w="88381" h="1738" extrusionOk="0">
                  <a:moveTo>
                    <a:pt x="0" y="0"/>
                  </a:moveTo>
                  <a:lnTo>
                    <a:pt x="0" y="1738"/>
                  </a:lnTo>
                  <a:lnTo>
                    <a:pt x="88381" y="1738"/>
                  </a:lnTo>
                  <a:lnTo>
                    <a:pt x="8838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9" name="Google Shape;719;p33"/>
            <p:cNvSpPr/>
            <p:nvPr/>
          </p:nvSpPr>
          <p:spPr>
            <a:xfrm flipH="1">
              <a:off x="7674900" y="735400"/>
              <a:ext cx="43025" cy="4503575"/>
            </a:xfrm>
            <a:custGeom>
              <a:avLst/>
              <a:gdLst/>
              <a:ahLst/>
              <a:cxnLst/>
              <a:rect l="l" t="t" r="r" b="b"/>
              <a:pathLst>
                <a:path w="1721" h="180143" extrusionOk="0">
                  <a:moveTo>
                    <a:pt x="1" y="1"/>
                  </a:moveTo>
                  <a:lnTo>
                    <a:pt x="1" y="180143"/>
                  </a:lnTo>
                  <a:lnTo>
                    <a:pt x="1721" y="180143"/>
                  </a:lnTo>
                  <a:lnTo>
                    <a:pt x="172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0" name="Google Shape;720;p33"/>
            <p:cNvSpPr/>
            <p:nvPr/>
          </p:nvSpPr>
          <p:spPr>
            <a:xfrm flipH="1">
              <a:off x="7761325" y="735400"/>
              <a:ext cx="43250" cy="4503575"/>
            </a:xfrm>
            <a:custGeom>
              <a:avLst/>
              <a:gdLst/>
              <a:ahLst/>
              <a:cxnLst/>
              <a:rect l="l" t="t" r="r" b="b"/>
              <a:pathLst>
                <a:path w="1730" h="180143" extrusionOk="0">
                  <a:moveTo>
                    <a:pt x="0" y="1"/>
                  </a:moveTo>
                  <a:lnTo>
                    <a:pt x="0" y="180143"/>
                  </a:lnTo>
                  <a:lnTo>
                    <a:pt x="1729" y="180143"/>
                  </a:lnTo>
                  <a:lnTo>
                    <a:pt x="172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1" name="Google Shape;721;p33"/>
            <p:cNvSpPr/>
            <p:nvPr/>
          </p:nvSpPr>
          <p:spPr>
            <a:xfrm flipH="1">
              <a:off x="7847550" y="735400"/>
              <a:ext cx="43250" cy="4503575"/>
            </a:xfrm>
            <a:custGeom>
              <a:avLst/>
              <a:gdLst/>
              <a:ahLst/>
              <a:cxnLst/>
              <a:rect l="l" t="t" r="r" b="b"/>
              <a:pathLst>
                <a:path w="1730" h="180143" extrusionOk="0">
                  <a:moveTo>
                    <a:pt x="0" y="1"/>
                  </a:moveTo>
                  <a:lnTo>
                    <a:pt x="0" y="180143"/>
                  </a:lnTo>
                  <a:lnTo>
                    <a:pt x="1729" y="180143"/>
                  </a:lnTo>
                  <a:lnTo>
                    <a:pt x="172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2" name="Google Shape;722;p33"/>
            <p:cNvSpPr/>
            <p:nvPr/>
          </p:nvSpPr>
          <p:spPr>
            <a:xfrm flipH="1">
              <a:off x="7934000" y="735400"/>
              <a:ext cx="43250" cy="4503575"/>
            </a:xfrm>
            <a:custGeom>
              <a:avLst/>
              <a:gdLst/>
              <a:ahLst/>
              <a:cxnLst/>
              <a:rect l="l" t="t" r="r" b="b"/>
              <a:pathLst>
                <a:path w="1730" h="180143" extrusionOk="0">
                  <a:moveTo>
                    <a:pt x="1" y="1"/>
                  </a:moveTo>
                  <a:lnTo>
                    <a:pt x="1" y="180143"/>
                  </a:lnTo>
                  <a:lnTo>
                    <a:pt x="1729" y="180143"/>
                  </a:lnTo>
                  <a:lnTo>
                    <a:pt x="172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3" name="Google Shape;723;p33"/>
            <p:cNvSpPr/>
            <p:nvPr/>
          </p:nvSpPr>
          <p:spPr>
            <a:xfrm flipH="1">
              <a:off x="8020675" y="735400"/>
              <a:ext cx="43025" cy="4503575"/>
            </a:xfrm>
            <a:custGeom>
              <a:avLst/>
              <a:gdLst/>
              <a:ahLst/>
              <a:cxnLst/>
              <a:rect l="l" t="t" r="r" b="b"/>
              <a:pathLst>
                <a:path w="1721" h="180143" extrusionOk="0">
                  <a:moveTo>
                    <a:pt x="1" y="1"/>
                  </a:moveTo>
                  <a:lnTo>
                    <a:pt x="1" y="180143"/>
                  </a:lnTo>
                  <a:lnTo>
                    <a:pt x="1721" y="180143"/>
                  </a:lnTo>
                  <a:lnTo>
                    <a:pt x="172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4" name="Google Shape;724;p33"/>
            <p:cNvSpPr/>
            <p:nvPr/>
          </p:nvSpPr>
          <p:spPr>
            <a:xfrm flipH="1">
              <a:off x="8107100" y="735400"/>
              <a:ext cx="43025" cy="4503575"/>
            </a:xfrm>
            <a:custGeom>
              <a:avLst/>
              <a:gdLst/>
              <a:ahLst/>
              <a:cxnLst/>
              <a:rect l="l" t="t" r="r" b="b"/>
              <a:pathLst>
                <a:path w="1721" h="180143" extrusionOk="0">
                  <a:moveTo>
                    <a:pt x="0" y="1"/>
                  </a:moveTo>
                  <a:lnTo>
                    <a:pt x="0" y="180143"/>
                  </a:lnTo>
                  <a:lnTo>
                    <a:pt x="1720" y="180143"/>
                  </a:lnTo>
                  <a:lnTo>
                    <a:pt x="172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5" name="Google Shape;725;p33"/>
            <p:cNvSpPr/>
            <p:nvPr/>
          </p:nvSpPr>
          <p:spPr>
            <a:xfrm flipH="1">
              <a:off x="8193325" y="735400"/>
              <a:ext cx="43025" cy="4503575"/>
            </a:xfrm>
            <a:custGeom>
              <a:avLst/>
              <a:gdLst/>
              <a:ahLst/>
              <a:cxnLst/>
              <a:rect l="l" t="t" r="r" b="b"/>
              <a:pathLst>
                <a:path w="1721" h="180143" extrusionOk="0">
                  <a:moveTo>
                    <a:pt x="0" y="1"/>
                  </a:moveTo>
                  <a:lnTo>
                    <a:pt x="0" y="180143"/>
                  </a:lnTo>
                  <a:lnTo>
                    <a:pt x="1720" y="180143"/>
                  </a:lnTo>
                  <a:lnTo>
                    <a:pt x="172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6" name="Google Shape;726;p33"/>
            <p:cNvSpPr/>
            <p:nvPr/>
          </p:nvSpPr>
          <p:spPr>
            <a:xfrm flipH="1">
              <a:off x="8279775" y="735400"/>
              <a:ext cx="43250" cy="4503575"/>
            </a:xfrm>
            <a:custGeom>
              <a:avLst/>
              <a:gdLst/>
              <a:ahLst/>
              <a:cxnLst/>
              <a:rect l="l" t="t" r="r" b="b"/>
              <a:pathLst>
                <a:path w="1730" h="180143" extrusionOk="0">
                  <a:moveTo>
                    <a:pt x="1" y="1"/>
                  </a:moveTo>
                  <a:lnTo>
                    <a:pt x="1" y="180143"/>
                  </a:lnTo>
                  <a:lnTo>
                    <a:pt x="1730" y="180143"/>
                  </a:lnTo>
                  <a:lnTo>
                    <a:pt x="173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7" name="Google Shape;727;p33"/>
            <p:cNvSpPr/>
            <p:nvPr/>
          </p:nvSpPr>
          <p:spPr>
            <a:xfrm flipH="1">
              <a:off x="8366225" y="735400"/>
              <a:ext cx="43225" cy="4503575"/>
            </a:xfrm>
            <a:custGeom>
              <a:avLst/>
              <a:gdLst/>
              <a:ahLst/>
              <a:cxnLst/>
              <a:rect l="l" t="t" r="r" b="b"/>
              <a:pathLst>
                <a:path w="1729" h="180143" extrusionOk="0">
                  <a:moveTo>
                    <a:pt x="0" y="1"/>
                  </a:moveTo>
                  <a:lnTo>
                    <a:pt x="0" y="180143"/>
                  </a:lnTo>
                  <a:lnTo>
                    <a:pt x="1729" y="180143"/>
                  </a:lnTo>
                  <a:lnTo>
                    <a:pt x="172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8" name="Google Shape;728;p33"/>
            <p:cNvSpPr/>
            <p:nvPr/>
          </p:nvSpPr>
          <p:spPr>
            <a:xfrm flipH="1">
              <a:off x="7674900" y="0"/>
              <a:ext cx="1469100" cy="1470850"/>
            </a:xfrm>
            <a:custGeom>
              <a:avLst/>
              <a:gdLst/>
              <a:ahLst/>
              <a:cxnLst/>
              <a:rect l="l" t="t" r="r" b="b"/>
              <a:pathLst>
                <a:path w="58764" h="58834" extrusionOk="0">
                  <a:moveTo>
                    <a:pt x="29382" y="0"/>
                  </a:moveTo>
                  <a:cubicBezTo>
                    <a:pt x="13159" y="0"/>
                    <a:pt x="0" y="13167"/>
                    <a:pt x="0" y="29417"/>
                  </a:cubicBezTo>
                  <a:cubicBezTo>
                    <a:pt x="0" y="45658"/>
                    <a:pt x="13159" y="58834"/>
                    <a:pt x="29382" y="58834"/>
                  </a:cubicBezTo>
                  <a:cubicBezTo>
                    <a:pt x="45614" y="58834"/>
                    <a:pt x="58764" y="45658"/>
                    <a:pt x="58764" y="29417"/>
                  </a:cubicBezTo>
                  <a:cubicBezTo>
                    <a:pt x="58764" y="13167"/>
                    <a:pt x="45614" y="0"/>
                    <a:pt x="2938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9" name="Google Shape;729;p33"/>
            <p:cNvSpPr/>
            <p:nvPr/>
          </p:nvSpPr>
          <p:spPr>
            <a:xfrm flipH="1">
              <a:off x="8042050" y="367800"/>
              <a:ext cx="734575" cy="735025"/>
            </a:xfrm>
            <a:custGeom>
              <a:avLst/>
              <a:gdLst/>
              <a:ahLst/>
              <a:cxnLst/>
              <a:rect l="l" t="t" r="r" b="b"/>
              <a:pathLst>
                <a:path w="29383" h="29401" extrusionOk="0">
                  <a:moveTo>
                    <a:pt x="14687" y="1"/>
                  </a:moveTo>
                  <a:cubicBezTo>
                    <a:pt x="6575" y="1"/>
                    <a:pt x="1" y="6584"/>
                    <a:pt x="1" y="14705"/>
                  </a:cubicBezTo>
                  <a:cubicBezTo>
                    <a:pt x="1" y="22825"/>
                    <a:pt x="6575" y="29400"/>
                    <a:pt x="14687" y="29400"/>
                  </a:cubicBezTo>
                  <a:cubicBezTo>
                    <a:pt x="22799" y="29400"/>
                    <a:pt x="29382" y="22825"/>
                    <a:pt x="29382" y="14705"/>
                  </a:cubicBezTo>
                  <a:cubicBezTo>
                    <a:pt x="29382" y="6584"/>
                    <a:pt x="22799" y="1"/>
                    <a:pt x="146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0" name="Google Shape;730;p33"/>
            <p:cNvSpPr/>
            <p:nvPr/>
          </p:nvSpPr>
          <p:spPr>
            <a:xfrm flipH="1">
              <a:off x="8409425" y="1910025"/>
              <a:ext cx="296250" cy="593550"/>
            </a:xfrm>
            <a:custGeom>
              <a:avLst/>
              <a:gdLst/>
              <a:ahLst/>
              <a:cxnLst/>
              <a:rect l="l" t="t" r="r" b="b"/>
              <a:pathLst>
                <a:path w="11850" h="23742" extrusionOk="0">
                  <a:moveTo>
                    <a:pt x="11849" y="1"/>
                  </a:moveTo>
                  <a:cubicBezTo>
                    <a:pt x="5300" y="1"/>
                    <a:pt x="0" y="5318"/>
                    <a:pt x="0" y="11876"/>
                  </a:cubicBezTo>
                  <a:cubicBezTo>
                    <a:pt x="0" y="18428"/>
                    <a:pt x="5292" y="23742"/>
                    <a:pt x="11833" y="23742"/>
                  </a:cubicBezTo>
                  <a:cubicBezTo>
                    <a:pt x="11838" y="23742"/>
                    <a:pt x="11844" y="23742"/>
                    <a:pt x="11849" y="23742"/>
                  </a:cubicBezTo>
                  <a:lnTo>
                    <a:pt x="118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1" name="Google Shape;731;p33"/>
            <p:cNvSpPr/>
            <p:nvPr/>
          </p:nvSpPr>
          <p:spPr>
            <a:xfrm flipH="1">
              <a:off x="8409425" y="1471925"/>
              <a:ext cx="734575" cy="1470425"/>
            </a:xfrm>
            <a:custGeom>
              <a:avLst/>
              <a:gdLst/>
              <a:ahLst/>
              <a:cxnLst/>
              <a:rect l="l" t="t" r="r" b="b"/>
              <a:pathLst>
                <a:path w="29383" h="58817" extrusionOk="0">
                  <a:moveTo>
                    <a:pt x="29382" y="0"/>
                  </a:moveTo>
                  <a:cubicBezTo>
                    <a:pt x="13168" y="0"/>
                    <a:pt x="0" y="13159"/>
                    <a:pt x="0" y="29400"/>
                  </a:cubicBezTo>
                  <a:cubicBezTo>
                    <a:pt x="0" y="45640"/>
                    <a:pt x="13168" y="58816"/>
                    <a:pt x="29382" y="58816"/>
                  </a:cubicBezTo>
                  <a:lnTo>
                    <a:pt x="29382" y="48924"/>
                  </a:lnTo>
                  <a:cubicBezTo>
                    <a:pt x="18616" y="48924"/>
                    <a:pt x="9885" y="40183"/>
                    <a:pt x="9885" y="29408"/>
                  </a:cubicBezTo>
                  <a:cubicBezTo>
                    <a:pt x="9885" y="18634"/>
                    <a:pt x="18625" y="9884"/>
                    <a:pt x="29382" y="9884"/>
                  </a:cubicBezTo>
                  <a:lnTo>
                    <a:pt x="2938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2" name="Google Shape;732;p33"/>
            <p:cNvSpPr/>
            <p:nvPr/>
          </p:nvSpPr>
          <p:spPr>
            <a:xfrm flipH="1">
              <a:off x="8507875" y="3470625"/>
              <a:ext cx="396000" cy="367975"/>
            </a:xfrm>
            <a:custGeom>
              <a:avLst/>
              <a:gdLst/>
              <a:ahLst/>
              <a:cxnLst/>
              <a:rect l="l" t="t" r="r" b="b"/>
              <a:pathLst>
                <a:path w="15840" h="14719" extrusionOk="0">
                  <a:moveTo>
                    <a:pt x="7924" y="1"/>
                  </a:moveTo>
                  <a:cubicBezTo>
                    <a:pt x="7519" y="1"/>
                    <a:pt x="7109" y="34"/>
                    <a:pt x="6697" y="104"/>
                  </a:cubicBezTo>
                  <a:cubicBezTo>
                    <a:pt x="2698" y="785"/>
                    <a:pt x="0" y="4583"/>
                    <a:pt x="681" y="8591"/>
                  </a:cubicBezTo>
                  <a:cubicBezTo>
                    <a:pt x="1284" y="12178"/>
                    <a:pt x="4402" y="14718"/>
                    <a:pt x="7925" y="14718"/>
                  </a:cubicBezTo>
                  <a:cubicBezTo>
                    <a:pt x="8329" y="14718"/>
                    <a:pt x="8739" y="14685"/>
                    <a:pt x="9151" y="14616"/>
                  </a:cubicBezTo>
                  <a:cubicBezTo>
                    <a:pt x="13141" y="13935"/>
                    <a:pt x="15839" y="10136"/>
                    <a:pt x="15167" y="6129"/>
                  </a:cubicBezTo>
                  <a:cubicBezTo>
                    <a:pt x="14556" y="2534"/>
                    <a:pt x="11439" y="1"/>
                    <a:pt x="79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3" name="Google Shape;733;p33"/>
            <p:cNvSpPr/>
            <p:nvPr/>
          </p:nvSpPr>
          <p:spPr>
            <a:xfrm flipH="1">
              <a:off x="7674900" y="735400"/>
              <a:ext cx="734550" cy="735450"/>
            </a:xfrm>
            <a:custGeom>
              <a:avLst/>
              <a:gdLst/>
              <a:ahLst/>
              <a:cxnLst/>
              <a:rect l="l" t="t" r="r" b="b"/>
              <a:pathLst>
                <a:path w="29382" h="29418" extrusionOk="0">
                  <a:moveTo>
                    <a:pt x="0" y="1"/>
                  </a:moveTo>
                  <a:lnTo>
                    <a:pt x="0" y="29418"/>
                  </a:lnTo>
                  <a:cubicBezTo>
                    <a:pt x="16232" y="29400"/>
                    <a:pt x="29382" y="16242"/>
                    <a:pt x="293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4" name="Google Shape;734;p33"/>
            <p:cNvSpPr/>
            <p:nvPr/>
          </p:nvSpPr>
          <p:spPr>
            <a:xfrm flipH="1">
              <a:off x="8042050" y="735400"/>
              <a:ext cx="367400" cy="367625"/>
            </a:xfrm>
            <a:custGeom>
              <a:avLst/>
              <a:gdLst/>
              <a:ahLst/>
              <a:cxnLst/>
              <a:rect l="l" t="t" r="r" b="b"/>
              <a:pathLst>
                <a:path w="14696" h="14705" extrusionOk="0">
                  <a:moveTo>
                    <a:pt x="0" y="1"/>
                  </a:moveTo>
                  <a:lnTo>
                    <a:pt x="0" y="14705"/>
                  </a:lnTo>
                  <a:cubicBezTo>
                    <a:pt x="8120" y="14705"/>
                    <a:pt x="14695" y="8121"/>
                    <a:pt x="146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5" name="Google Shape;735;p33"/>
            <p:cNvSpPr/>
            <p:nvPr/>
          </p:nvSpPr>
          <p:spPr>
            <a:xfrm flipH="1">
              <a:off x="8409425" y="0"/>
              <a:ext cx="734575" cy="367625"/>
            </a:xfrm>
            <a:custGeom>
              <a:avLst/>
              <a:gdLst/>
              <a:ahLst/>
              <a:cxnLst/>
              <a:rect l="l" t="t" r="r" b="b"/>
              <a:pathLst>
                <a:path w="29383" h="14705" extrusionOk="0">
                  <a:moveTo>
                    <a:pt x="0" y="0"/>
                  </a:moveTo>
                  <a:cubicBezTo>
                    <a:pt x="0" y="8120"/>
                    <a:pt x="6584" y="14704"/>
                    <a:pt x="14696" y="14704"/>
                  </a:cubicBezTo>
                  <a:lnTo>
                    <a:pt x="29382" y="14704"/>
                  </a:lnTo>
                  <a:cubicBezTo>
                    <a:pt x="29382" y="6584"/>
                    <a:pt x="22816" y="0"/>
                    <a:pt x="146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6" name="Google Shape;736;p33"/>
            <p:cNvSpPr/>
            <p:nvPr/>
          </p:nvSpPr>
          <p:spPr>
            <a:xfrm flipH="1">
              <a:off x="8409425" y="367800"/>
              <a:ext cx="734575" cy="367625"/>
            </a:xfrm>
            <a:custGeom>
              <a:avLst/>
              <a:gdLst/>
              <a:ahLst/>
              <a:cxnLst/>
              <a:rect l="l" t="t" r="r" b="b"/>
              <a:pathLst>
                <a:path w="29383" h="14705" extrusionOk="0">
                  <a:moveTo>
                    <a:pt x="14712" y="1"/>
                  </a:moveTo>
                  <a:cubicBezTo>
                    <a:pt x="14706" y="1"/>
                    <a:pt x="14701" y="1"/>
                    <a:pt x="14696" y="1"/>
                  </a:cubicBezTo>
                  <a:lnTo>
                    <a:pt x="0" y="1"/>
                  </a:lnTo>
                  <a:cubicBezTo>
                    <a:pt x="0" y="8121"/>
                    <a:pt x="6584" y="14705"/>
                    <a:pt x="14696" y="14705"/>
                  </a:cubicBezTo>
                  <a:lnTo>
                    <a:pt x="29382" y="14705"/>
                  </a:lnTo>
                  <a:cubicBezTo>
                    <a:pt x="29382" y="6581"/>
                    <a:pt x="22825" y="1"/>
                    <a:pt x="147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7" name="Google Shape;737;p33"/>
            <p:cNvSpPr/>
            <p:nvPr/>
          </p:nvSpPr>
          <p:spPr>
            <a:xfrm flipH="1">
              <a:off x="7458800" y="1298600"/>
              <a:ext cx="216125" cy="432450"/>
            </a:xfrm>
            <a:custGeom>
              <a:avLst/>
              <a:gdLst/>
              <a:ahLst/>
              <a:cxnLst/>
              <a:rect l="l" t="t" r="r" b="b"/>
              <a:pathLst>
                <a:path w="8645" h="17298" extrusionOk="0">
                  <a:moveTo>
                    <a:pt x="1" y="0"/>
                  </a:moveTo>
                  <a:lnTo>
                    <a:pt x="1" y="17298"/>
                  </a:lnTo>
                  <a:lnTo>
                    <a:pt x="236" y="17298"/>
                  </a:lnTo>
                  <a:cubicBezTo>
                    <a:pt x="4890" y="17193"/>
                    <a:pt x="8645" y="13360"/>
                    <a:pt x="8645" y="8653"/>
                  </a:cubicBezTo>
                  <a:cubicBezTo>
                    <a:pt x="8645" y="3877"/>
                    <a:pt x="4777" y="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8" name="Google Shape;738;p33"/>
            <p:cNvSpPr/>
            <p:nvPr/>
          </p:nvSpPr>
          <p:spPr>
            <a:xfrm flipH="1">
              <a:off x="7674900" y="1298600"/>
              <a:ext cx="216125" cy="432450"/>
            </a:xfrm>
            <a:custGeom>
              <a:avLst/>
              <a:gdLst/>
              <a:ahLst/>
              <a:cxnLst/>
              <a:rect l="l" t="t" r="r" b="b"/>
              <a:pathLst>
                <a:path w="8645" h="17298" extrusionOk="0">
                  <a:moveTo>
                    <a:pt x="8418" y="0"/>
                  </a:moveTo>
                  <a:cubicBezTo>
                    <a:pt x="3755" y="105"/>
                    <a:pt x="1" y="3938"/>
                    <a:pt x="1" y="8645"/>
                  </a:cubicBezTo>
                  <a:cubicBezTo>
                    <a:pt x="1" y="13421"/>
                    <a:pt x="3877" y="17298"/>
                    <a:pt x="8645" y="17298"/>
                  </a:cubicBezTo>
                  <a:lnTo>
                    <a:pt x="864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742" name="Google Shape;742;p33"/>
          <p:cNvSpPr/>
          <p:nvPr/>
        </p:nvSpPr>
        <p:spPr>
          <a:xfrm rot="5400000">
            <a:off x="-20337" y="0"/>
            <a:ext cx="735450" cy="735425"/>
          </a:xfrm>
          <a:custGeom>
            <a:avLst/>
            <a:gdLst/>
            <a:ahLst/>
            <a:cxnLst/>
            <a:rect l="l" t="t" r="r" b="b"/>
            <a:pathLst>
              <a:path w="29418" h="29417" extrusionOk="0">
                <a:moveTo>
                  <a:pt x="1" y="0"/>
                </a:moveTo>
                <a:lnTo>
                  <a:pt x="1" y="29417"/>
                </a:lnTo>
                <a:lnTo>
                  <a:pt x="29417" y="29417"/>
                </a:lnTo>
                <a:cubicBezTo>
                  <a:pt x="29417" y="13176"/>
                  <a:pt x="16241" y="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3" name="Google Shape;743;p33"/>
          <p:cNvSpPr/>
          <p:nvPr/>
        </p:nvSpPr>
        <p:spPr>
          <a:xfrm rot="5400000">
            <a:off x="-20325" y="-12"/>
            <a:ext cx="367625" cy="367625"/>
          </a:xfrm>
          <a:custGeom>
            <a:avLst/>
            <a:gdLst/>
            <a:ahLst/>
            <a:cxnLst/>
            <a:rect l="l" t="t" r="r" b="b"/>
            <a:pathLst>
              <a:path w="14705" h="14705" extrusionOk="0">
                <a:moveTo>
                  <a:pt x="1" y="1"/>
                </a:moveTo>
                <a:lnTo>
                  <a:pt x="1" y="14705"/>
                </a:lnTo>
                <a:lnTo>
                  <a:pt x="14704" y="14705"/>
                </a:lnTo>
                <a:cubicBezTo>
                  <a:pt x="14704" y="6584"/>
                  <a:pt x="8121" y="1"/>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 name="Title 1"/>
          <p:cNvSpPr/>
          <p:nvPr>
            <p:ph type="title"/>
          </p:nvPr>
        </p:nvSpPr>
        <p:spPr>
          <a:xfrm>
            <a:off x="643255" y="699135"/>
            <a:ext cx="8188960" cy="572770"/>
          </a:xfrm>
        </p:spPr>
        <p:txBody>
          <a:bodyPr/>
          <a:p>
            <a:r>
              <a:rPr lang="en-US" sz="1900"/>
              <a:t>Listings Value with Lowest Average Communication Review Score </a:t>
            </a:r>
            <a:endParaRPr lang="en-US" sz="1900"/>
          </a:p>
        </p:txBody>
      </p:sp>
      <p:pic>
        <p:nvPicPr>
          <p:cNvPr id="4" name="Picture 3"/>
          <p:cNvPicPr>
            <a:picLocks noChangeAspect="1"/>
          </p:cNvPicPr>
          <p:nvPr/>
        </p:nvPicPr>
        <p:blipFill>
          <a:blip r:embed="rId1"/>
          <a:stretch>
            <a:fillRect/>
          </a:stretch>
        </p:blipFill>
        <p:spPr>
          <a:xfrm>
            <a:off x="381635" y="1111250"/>
            <a:ext cx="7033260" cy="390842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50">
        <p:wipe/>
      </p:transition>
    </mc:Choice>
    <mc:Fallback>
      <p:transition spd="med">
        <p:wip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711" name="Shape 711"/>
        <p:cNvGrpSpPr/>
        <p:nvPr/>
      </p:nvGrpSpPr>
      <p:grpSpPr>
        <a:xfrm>
          <a:off x="0" y="0"/>
          <a:ext cx="0" cy="0"/>
          <a:chOff x="0" y="0"/>
          <a:chExt cx="0" cy="0"/>
        </a:xfrm>
      </p:grpSpPr>
      <p:grpSp>
        <p:nvGrpSpPr>
          <p:cNvPr id="712" name="Google Shape;712;p33"/>
          <p:cNvGrpSpPr/>
          <p:nvPr/>
        </p:nvGrpSpPr>
        <p:grpSpPr>
          <a:xfrm>
            <a:off x="-2" y="0"/>
            <a:ext cx="9144002" cy="5238975"/>
            <a:chOff x="-2" y="0"/>
            <a:chExt cx="9144002" cy="5238975"/>
          </a:xfrm>
        </p:grpSpPr>
        <p:sp>
          <p:nvSpPr>
            <p:cNvPr id="713" name="Google Shape;713;p33"/>
            <p:cNvSpPr/>
            <p:nvPr/>
          </p:nvSpPr>
          <p:spPr>
            <a:xfrm flipH="1">
              <a:off x="-2" y="0"/>
              <a:ext cx="8409452" cy="43450"/>
            </a:xfrm>
            <a:custGeom>
              <a:avLst/>
              <a:gdLst/>
              <a:ahLst/>
              <a:cxnLst/>
              <a:rect l="l" t="t" r="r" b="b"/>
              <a:pathLst>
                <a:path w="88381" h="1738" extrusionOk="0">
                  <a:moveTo>
                    <a:pt x="0" y="0"/>
                  </a:moveTo>
                  <a:lnTo>
                    <a:pt x="0" y="1738"/>
                  </a:lnTo>
                  <a:lnTo>
                    <a:pt x="88381" y="1738"/>
                  </a:lnTo>
                  <a:lnTo>
                    <a:pt x="8838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4" name="Google Shape;714;p33"/>
            <p:cNvSpPr/>
            <p:nvPr/>
          </p:nvSpPr>
          <p:spPr>
            <a:xfrm flipH="1">
              <a:off x="-2" y="86425"/>
              <a:ext cx="8409452" cy="43475"/>
            </a:xfrm>
            <a:custGeom>
              <a:avLst/>
              <a:gdLst/>
              <a:ahLst/>
              <a:cxnLst/>
              <a:rect l="l" t="t" r="r" b="b"/>
              <a:pathLst>
                <a:path w="88381" h="1739" extrusionOk="0">
                  <a:moveTo>
                    <a:pt x="0" y="1"/>
                  </a:moveTo>
                  <a:lnTo>
                    <a:pt x="0" y="1738"/>
                  </a:lnTo>
                  <a:lnTo>
                    <a:pt x="88381" y="1738"/>
                  </a:lnTo>
                  <a:lnTo>
                    <a:pt x="8838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5" name="Google Shape;715;p33"/>
            <p:cNvSpPr/>
            <p:nvPr/>
          </p:nvSpPr>
          <p:spPr>
            <a:xfrm flipH="1">
              <a:off x="-2" y="173100"/>
              <a:ext cx="8409452" cy="43250"/>
            </a:xfrm>
            <a:custGeom>
              <a:avLst/>
              <a:gdLst/>
              <a:ahLst/>
              <a:cxnLst/>
              <a:rect l="l" t="t" r="r" b="b"/>
              <a:pathLst>
                <a:path w="88381" h="1730" extrusionOk="0">
                  <a:moveTo>
                    <a:pt x="0" y="0"/>
                  </a:moveTo>
                  <a:lnTo>
                    <a:pt x="0" y="1729"/>
                  </a:lnTo>
                  <a:lnTo>
                    <a:pt x="88381" y="1729"/>
                  </a:lnTo>
                  <a:lnTo>
                    <a:pt x="8838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6" name="Google Shape;716;p33"/>
            <p:cNvSpPr/>
            <p:nvPr/>
          </p:nvSpPr>
          <p:spPr>
            <a:xfrm flipH="1">
              <a:off x="-2" y="259525"/>
              <a:ext cx="8409452" cy="43250"/>
            </a:xfrm>
            <a:custGeom>
              <a:avLst/>
              <a:gdLst/>
              <a:ahLst/>
              <a:cxnLst/>
              <a:rect l="l" t="t" r="r" b="b"/>
              <a:pathLst>
                <a:path w="88381" h="1730" extrusionOk="0">
                  <a:moveTo>
                    <a:pt x="0" y="1"/>
                  </a:moveTo>
                  <a:lnTo>
                    <a:pt x="0" y="1730"/>
                  </a:lnTo>
                  <a:lnTo>
                    <a:pt x="88381" y="1730"/>
                  </a:lnTo>
                  <a:lnTo>
                    <a:pt x="8838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7" name="Google Shape;717;p33"/>
            <p:cNvSpPr/>
            <p:nvPr/>
          </p:nvSpPr>
          <p:spPr>
            <a:xfrm flipH="1">
              <a:off x="-2" y="345975"/>
              <a:ext cx="8409452" cy="43475"/>
            </a:xfrm>
            <a:custGeom>
              <a:avLst/>
              <a:gdLst/>
              <a:ahLst/>
              <a:cxnLst/>
              <a:rect l="l" t="t" r="r" b="b"/>
              <a:pathLst>
                <a:path w="88381" h="1739" extrusionOk="0">
                  <a:moveTo>
                    <a:pt x="0" y="1"/>
                  </a:moveTo>
                  <a:lnTo>
                    <a:pt x="0" y="1738"/>
                  </a:lnTo>
                  <a:lnTo>
                    <a:pt x="88381" y="1738"/>
                  </a:lnTo>
                  <a:lnTo>
                    <a:pt x="8838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8" name="Google Shape;718;p33"/>
            <p:cNvSpPr/>
            <p:nvPr/>
          </p:nvSpPr>
          <p:spPr>
            <a:xfrm flipH="1">
              <a:off x="-2" y="432425"/>
              <a:ext cx="8409452" cy="43450"/>
            </a:xfrm>
            <a:custGeom>
              <a:avLst/>
              <a:gdLst/>
              <a:ahLst/>
              <a:cxnLst/>
              <a:rect l="l" t="t" r="r" b="b"/>
              <a:pathLst>
                <a:path w="88381" h="1738" extrusionOk="0">
                  <a:moveTo>
                    <a:pt x="0" y="0"/>
                  </a:moveTo>
                  <a:lnTo>
                    <a:pt x="0" y="1738"/>
                  </a:lnTo>
                  <a:lnTo>
                    <a:pt x="88381" y="1738"/>
                  </a:lnTo>
                  <a:lnTo>
                    <a:pt x="8838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9" name="Google Shape;719;p33"/>
            <p:cNvSpPr/>
            <p:nvPr/>
          </p:nvSpPr>
          <p:spPr>
            <a:xfrm flipH="1">
              <a:off x="7674900" y="735400"/>
              <a:ext cx="43025" cy="4503575"/>
            </a:xfrm>
            <a:custGeom>
              <a:avLst/>
              <a:gdLst/>
              <a:ahLst/>
              <a:cxnLst/>
              <a:rect l="l" t="t" r="r" b="b"/>
              <a:pathLst>
                <a:path w="1721" h="180143" extrusionOk="0">
                  <a:moveTo>
                    <a:pt x="1" y="1"/>
                  </a:moveTo>
                  <a:lnTo>
                    <a:pt x="1" y="180143"/>
                  </a:lnTo>
                  <a:lnTo>
                    <a:pt x="1721" y="180143"/>
                  </a:lnTo>
                  <a:lnTo>
                    <a:pt x="172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0" name="Google Shape;720;p33"/>
            <p:cNvSpPr/>
            <p:nvPr/>
          </p:nvSpPr>
          <p:spPr>
            <a:xfrm flipH="1">
              <a:off x="7761325" y="735400"/>
              <a:ext cx="43250" cy="4503575"/>
            </a:xfrm>
            <a:custGeom>
              <a:avLst/>
              <a:gdLst/>
              <a:ahLst/>
              <a:cxnLst/>
              <a:rect l="l" t="t" r="r" b="b"/>
              <a:pathLst>
                <a:path w="1730" h="180143" extrusionOk="0">
                  <a:moveTo>
                    <a:pt x="0" y="1"/>
                  </a:moveTo>
                  <a:lnTo>
                    <a:pt x="0" y="180143"/>
                  </a:lnTo>
                  <a:lnTo>
                    <a:pt x="1729" y="180143"/>
                  </a:lnTo>
                  <a:lnTo>
                    <a:pt x="172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1" name="Google Shape;721;p33"/>
            <p:cNvSpPr/>
            <p:nvPr/>
          </p:nvSpPr>
          <p:spPr>
            <a:xfrm flipH="1">
              <a:off x="7847550" y="735400"/>
              <a:ext cx="43250" cy="4503575"/>
            </a:xfrm>
            <a:custGeom>
              <a:avLst/>
              <a:gdLst/>
              <a:ahLst/>
              <a:cxnLst/>
              <a:rect l="l" t="t" r="r" b="b"/>
              <a:pathLst>
                <a:path w="1730" h="180143" extrusionOk="0">
                  <a:moveTo>
                    <a:pt x="0" y="1"/>
                  </a:moveTo>
                  <a:lnTo>
                    <a:pt x="0" y="180143"/>
                  </a:lnTo>
                  <a:lnTo>
                    <a:pt x="1729" y="180143"/>
                  </a:lnTo>
                  <a:lnTo>
                    <a:pt x="172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2" name="Google Shape;722;p33"/>
            <p:cNvSpPr/>
            <p:nvPr/>
          </p:nvSpPr>
          <p:spPr>
            <a:xfrm flipH="1">
              <a:off x="7934000" y="735400"/>
              <a:ext cx="43250" cy="4503575"/>
            </a:xfrm>
            <a:custGeom>
              <a:avLst/>
              <a:gdLst/>
              <a:ahLst/>
              <a:cxnLst/>
              <a:rect l="l" t="t" r="r" b="b"/>
              <a:pathLst>
                <a:path w="1730" h="180143" extrusionOk="0">
                  <a:moveTo>
                    <a:pt x="1" y="1"/>
                  </a:moveTo>
                  <a:lnTo>
                    <a:pt x="1" y="180143"/>
                  </a:lnTo>
                  <a:lnTo>
                    <a:pt x="1729" y="180143"/>
                  </a:lnTo>
                  <a:lnTo>
                    <a:pt x="172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3" name="Google Shape;723;p33"/>
            <p:cNvSpPr/>
            <p:nvPr/>
          </p:nvSpPr>
          <p:spPr>
            <a:xfrm flipH="1">
              <a:off x="8020675" y="735400"/>
              <a:ext cx="43025" cy="4503575"/>
            </a:xfrm>
            <a:custGeom>
              <a:avLst/>
              <a:gdLst/>
              <a:ahLst/>
              <a:cxnLst/>
              <a:rect l="l" t="t" r="r" b="b"/>
              <a:pathLst>
                <a:path w="1721" h="180143" extrusionOk="0">
                  <a:moveTo>
                    <a:pt x="1" y="1"/>
                  </a:moveTo>
                  <a:lnTo>
                    <a:pt x="1" y="180143"/>
                  </a:lnTo>
                  <a:lnTo>
                    <a:pt x="1721" y="180143"/>
                  </a:lnTo>
                  <a:lnTo>
                    <a:pt x="172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4" name="Google Shape;724;p33"/>
            <p:cNvSpPr/>
            <p:nvPr/>
          </p:nvSpPr>
          <p:spPr>
            <a:xfrm flipH="1">
              <a:off x="8107100" y="735400"/>
              <a:ext cx="43025" cy="4503575"/>
            </a:xfrm>
            <a:custGeom>
              <a:avLst/>
              <a:gdLst/>
              <a:ahLst/>
              <a:cxnLst/>
              <a:rect l="l" t="t" r="r" b="b"/>
              <a:pathLst>
                <a:path w="1721" h="180143" extrusionOk="0">
                  <a:moveTo>
                    <a:pt x="0" y="1"/>
                  </a:moveTo>
                  <a:lnTo>
                    <a:pt x="0" y="180143"/>
                  </a:lnTo>
                  <a:lnTo>
                    <a:pt x="1720" y="180143"/>
                  </a:lnTo>
                  <a:lnTo>
                    <a:pt x="172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5" name="Google Shape;725;p33"/>
            <p:cNvSpPr/>
            <p:nvPr/>
          </p:nvSpPr>
          <p:spPr>
            <a:xfrm flipH="1">
              <a:off x="8193325" y="735400"/>
              <a:ext cx="43025" cy="4503575"/>
            </a:xfrm>
            <a:custGeom>
              <a:avLst/>
              <a:gdLst/>
              <a:ahLst/>
              <a:cxnLst/>
              <a:rect l="l" t="t" r="r" b="b"/>
              <a:pathLst>
                <a:path w="1721" h="180143" extrusionOk="0">
                  <a:moveTo>
                    <a:pt x="0" y="1"/>
                  </a:moveTo>
                  <a:lnTo>
                    <a:pt x="0" y="180143"/>
                  </a:lnTo>
                  <a:lnTo>
                    <a:pt x="1720" y="180143"/>
                  </a:lnTo>
                  <a:lnTo>
                    <a:pt x="172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6" name="Google Shape;726;p33"/>
            <p:cNvSpPr/>
            <p:nvPr/>
          </p:nvSpPr>
          <p:spPr>
            <a:xfrm flipH="1">
              <a:off x="8279775" y="735400"/>
              <a:ext cx="43250" cy="4503575"/>
            </a:xfrm>
            <a:custGeom>
              <a:avLst/>
              <a:gdLst/>
              <a:ahLst/>
              <a:cxnLst/>
              <a:rect l="l" t="t" r="r" b="b"/>
              <a:pathLst>
                <a:path w="1730" h="180143" extrusionOk="0">
                  <a:moveTo>
                    <a:pt x="1" y="1"/>
                  </a:moveTo>
                  <a:lnTo>
                    <a:pt x="1" y="180143"/>
                  </a:lnTo>
                  <a:lnTo>
                    <a:pt x="1730" y="180143"/>
                  </a:lnTo>
                  <a:lnTo>
                    <a:pt x="173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7" name="Google Shape;727;p33"/>
            <p:cNvSpPr/>
            <p:nvPr/>
          </p:nvSpPr>
          <p:spPr>
            <a:xfrm flipH="1">
              <a:off x="8366225" y="735400"/>
              <a:ext cx="43225" cy="4503575"/>
            </a:xfrm>
            <a:custGeom>
              <a:avLst/>
              <a:gdLst/>
              <a:ahLst/>
              <a:cxnLst/>
              <a:rect l="l" t="t" r="r" b="b"/>
              <a:pathLst>
                <a:path w="1729" h="180143" extrusionOk="0">
                  <a:moveTo>
                    <a:pt x="0" y="1"/>
                  </a:moveTo>
                  <a:lnTo>
                    <a:pt x="0" y="180143"/>
                  </a:lnTo>
                  <a:lnTo>
                    <a:pt x="1729" y="180143"/>
                  </a:lnTo>
                  <a:lnTo>
                    <a:pt x="172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8" name="Google Shape;728;p33"/>
            <p:cNvSpPr/>
            <p:nvPr/>
          </p:nvSpPr>
          <p:spPr>
            <a:xfrm flipH="1">
              <a:off x="7674900" y="0"/>
              <a:ext cx="1469100" cy="1470850"/>
            </a:xfrm>
            <a:custGeom>
              <a:avLst/>
              <a:gdLst/>
              <a:ahLst/>
              <a:cxnLst/>
              <a:rect l="l" t="t" r="r" b="b"/>
              <a:pathLst>
                <a:path w="58764" h="58834" extrusionOk="0">
                  <a:moveTo>
                    <a:pt x="29382" y="0"/>
                  </a:moveTo>
                  <a:cubicBezTo>
                    <a:pt x="13159" y="0"/>
                    <a:pt x="0" y="13167"/>
                    <a:pt x="0" y="29417"/>
                  </a:cubicBezTo>
                  <a:cubicBezTo>
                    <a:pt x="0" y="45658"/>
                    <a:pt x="13159" y="58834"/>
                    <a:pt x="29382" y="58834"/>
                  </a:cubicBezTo>
                  <a:cubicBezTo>
                    <a:pt x="45614" y="58834"/>
                    <a:pt x="58764" y="45658"/>
                    <a:pt x="58764" y="29417"/>
                  </a:cubicBezTo>
                  <a:cubicBezTo>
                    <a:pt x="58764" y="13167"/>
                    <a:pt x="45614" y="0"/>
                    <a:pt x="2938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9" name="Google Shape;729;p33"/>
            <p:cNvSpPr/>
            <p:nvPr/>
          </p:nvSpPr>
          <p:spPr>
            <a:xfrm flipH="1">
              <a:off x="8042050" y="367800"/>
              <a:ext cx="734575" cy="735025"/>
            </a:xfrm>
            <a:custGeom>
              <a:avLst/>
              <a:gdLst/>
              <a:ahLst/>
              <a:cxnLst/>
              <a:rect l="l" t="t" r="r" b="b"/>
              <a:pathLst>
                <a:path w="29383" h="29401" extrusionOk="0">
                  <a:moveTo>
                    <a:pt x="14687" y="1"/>
                  </a:moveTo>
                  <a:cubicBezTo>
                    <a:pt x="6575" y="1"/>
                    <a:pt x="1" y="6584"/>
                    <a:pt x="1" y="14705"/>
                  </a:cubicBezTo>
                  <a:cubicBezTo>
                    <a:pt x="1" y="22825"/>
                    <a:pt x="6575" y="29400"/>
                    <a:pt x="14687" y="29400"/>
                  </a:cubicBezTo>
                  <a:cubicBezTo>
                    <a:pt x="22799" y="29400"/>
                    <a:pt x="29382" y="22825"/>
                    <a:pt x="29382" y="14705"/>
                  </a:cubicBezTo>
                  <a:cubicBezTo>
                    <a:pt x="29382" y="6584"/>
                    <a:pt x="22799" y="1"/>
                    <a:pt x="146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0" name="Google Shape;730;p33"/>
            <p:cNvSpPr/>
            <p:nvPr/>
          </p:nvSpPr>
          <p:spPr>
            <a:xfrm flipH="1">
              <a:off x="8409425" y="1910025"/>
              <a:ext cx="296250" cy="593550"/>
            </a:xfrm>
            <a:custGeom>
              <a:avLst/>
              <a:gdLst/>
              <a:ahLst/>
              <a:cxnLst/>
              <a:rect l="l" t="t" r="r" b="b"/>
              <a:pathLst>
                <a:path w="11850" h="23742" extrusionOk="0">
                  <a:moveTo>
                    <a:pt x="11849" y="1"/>
                  </a:moveTo>
                  <a:cubicBezTo>
                    <a:pt x="5300" y="1"/>
                    <a:pt x="0" y="5318"/>
                    <a:pt x="0" y="11876"/>
                  </a:cubicBezTo>
                  <a:cubicBezTo>
                    <a:pt x="0" y="18428"/>
                    <a:pt x="5292" y="23742"/>
                    <a:pt x="11833" y="23742"/>
                  </a:cubicBezTo>
                  <a:cubicBezTo>
                    <a:pt x="11838" y="23742"/>
                    <a:pt x="11844" y="23742"/>
                    <a:pt x="11849" y="23742"/>
                  </a:cubicBezTo>
                  <a:lnTo>
                    <a:pt x="118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1" name="Google Shape;731;p33"/>
            <p:cNvSpPr/>
            <p:nvPr/>
          </p:nvSpPr>
          <p:spPr>
            <a:xfrm flipH="1">
              <a:off x="8409425" y="1471925"/>
              <a:ext cx="734575" cy="1470425"/>
            </a:xfrm>
            <a:custGeom>
              <a:avLst/>
              <a:gdLst/>
              <a:ahLst/>
              <a:cxnLst/>
              <a:rect l="l" t="t" r="r" b="b"/>
              <a:pathLst>
                <a:path w="29383" h="58817" extrusionOk="0">
                  <a:moveTo>
                    <a:pt x="29382" y="0"/>
                  </a:moveTo>
                  <a:cubicBezTo>
                    <a:pt x="13168" y="0"/>
                    <a:pt x="0" y="13159"/>
                    <a:pt x="0" y="29400"/>
                  </a:cubicBezTo>
                  <a:cubicBezTo>
                    <a:pt x="0" y="45640"/>
                    <a:pt x="13168" y="58816"/>
                    <a:pt x="29382" y="58816"/>
                  </a:cubicBezTo>
                  <a:lnTo>
                    <a:pt x="29382" y="48924"/>
                  </a:lnTo>
                  <a:cubicBezTo>
                    <a:pt x="18616" y="48924"/>
                    <a:pt x="9885" y="40183"/>
                    <a:pt x="9885" y="29408"/>
                  </a:cubicBezTo>
                  <a:cubicBezTo>
                    <a:pt x="9885" y="18634"/>
                    <a:pt x="18625" y="9884"/>
                    <a:pt x="29382" y="9884"/>
                  </a:cubicBezTo>
                  <a:lnTo>
                    <a:pt x="2938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2" name="Google Shape;732;p33"/>
            <p:cNvSpPr/>
            <p:nvPr/>
          </p:nvSpPr>
          <p:spPr>
            <a:xfrm flipH="1">
              <a:off x="8507875" y="3470625"/>
              <a:ext cx="396000" cy="367975"/>
            </a:xfrm>
            <a:custGeom>
              <a:avLst/>
              <a:gdLst/>
              <a:ahLst/>
              <a:cxnLst/>
              <a:rect l="l" t="t" r="r" b="b"/>
              <a:pathLst>
                <a:path w="15840" h="14719" extrusionOk="0">
                  <a:moveTo>
                    <a:pt x="7924" y="1"/>
                  </a:moveTo>
                  <a:cubicBezTo>
                    <a:pt x="7519" y="1"/>
                    <a:pt x="7109" y="34"/>
                    <a:pt x="6697" y="104"/>
                  </a:cubicBezTo>
                  <a:cubicBezTo>
                    <a:pt x="2698" y="785"/>
                    <a:pt x="0" y="4583"/>
                    <a:pt x="681" y="8591"/>
                  </a:cubicBezTo>
                  <a:cubicBezTo>
                    <a:pt x="1284" y="12178"/>
                    <a:pt x="4402" y="14718"/>
                    <a:pt x="7925" y="14718"/>
                  </a:cubicBezTo>
                  <a:cubicBezTo>
                    <a:pt x="8329" y="14718"/>
                    <a:pt x="8739" y="14685"/>
                    <a:pt x="9151" y="14616"/>
                  </a:cubicBezTo>
                  <a:cubicBezTo>
                    <a:pt x="13141" y="13935"/>
                    <a:pt x="15839" y="10136"/>
                    <a:pt x="15167" y="6129"/>
                  </a:cubicBezTo>
                  <a:cubicBezTo>
                    <a:pt x="14556" y="2534"/>
                    <a:pt x="11439" y="1"/>
                    <a:pt x="79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3" name="Google Shape;733;p33"/>
            <p:cNvSpPr/>
            <p:nvPr/>
          </p:nvSpPr>
          <p:spPr>
            <a:xfrm flipH="1">
              <a:off x="7674900" y="735400"/>
              <a:ext cx="734550" cy="735450"/>
            </a:xfrm>
            <a:custGeom>
              <a:avLst/>
              <a:gdLst/>
              <a:ahLst/>
              <a:cxnLst/>
              <a:rect l="l" t="t" r="r" b="b"/>
              <a:pathLst>
                <a:path w="29382" h="29418" extrusionOk="0">
                  <a:moveTo>
                    <a:pt x="0" y="1"/>
                  </a:moveTo>
                  <a:lnTo>
                    <a:pt x="0" y="29418"/>
                  </a:lnTo>
                  <a:cubicBezTo>
                    <a:pt x="16232" y="29400"/>
                    <a:pt x="29382" y="16242"/>
                    <a:pt x="293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4" name="Google Shape;734;p33"/>
            <p:cNvSpPr/>
            <p:nvPr/>
          </p:nvSpPr>
          <p:spPr>
            <a:xfrm flipH="1">
              <a:off x="8042050" y="735400"/>
              <a:ext cx="367400" cy="367625"/>
            </a:xfrm>
            <a:custGeom>
              <a:avLst/>
              <a:gdLst/>
              <a:ahLst/>
              <a:cxnLst/>
              <a:rect l="l" t="t" r="r" b="b"/>
              <a:pathLst>
                <a:path w="14696" h="14705" extrusionOk="0">
                  <a:moveTo>
                    <a:pt x="0" y="1"/>
                  </a:moveTo>
                  <a:lnTo>
                    <a:pt x="0" y="14705"/>
                  </a:lnTo>
                  <a:cubicBezTo>
                    <a:pt x="8120" y="14705"/>
                    <a:pt x="14695" y="8121"/>
                    <a:pt x="146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5" name="Google Shape;735;p33"/>
            <p:cNvSpPr/>
            <p:nvPr/>
          </p:nvSpPr>
          <p:spPr>
            <a:xfrm flipH="1">
              <a:off x="8409425" y="0"/>
              <a:ext cx="734575" cy="367625"/>
            </a:xfrm>
            <a:custGeom>
              <a:avLst/>
              <a:gdLst/>
              <a:ahLst/>
              <a:cxnLst/>
              <a:rect l="l" t="t" r="r" b="b"/>
              <a:pathLst>
                <a:path w="29383" h="14705" extrusionOk="0">
                  <a:moveTo>
                    <a:pt x="0" y="0"/>
                  </a:moveTo>
                  <a:cubicBezTo>
                    <a:pt x="0" y="8120"/>
                    <a:pt x="6584" y="14704"/>
                    <a:pt x="14696" y="14704"/>
                  </a:cubicBezTo>
                  <a:lnTo>
                    <a:pt x="29382" y="14704"/>
                  </a:lnTo>
                  <a:cubicBezTo>
                    <a:pt x="29382" y="6584"/>
                    <a:pt x="22816" y="0"/>
                    <a:pt x="146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6" name="Google Shape;736;p33"/>
            <p:cNvSpPr/>
            <p:nvPr/>
          </p:nvSpPr>
          <p:spPr>
            <a:xfrm flipH="1">
              <a:off x="8409425" y="367800"/>
              <a:ext cx="734575" cy="367625"/>
            </a:xfrm>
            <a:custGeom>
              <a:avLst/>
              <a:gdLst/>
              <a:ahLst/>
              <a:cxnLst/>
              <a:rect l="l" t="t" r="r" b="b"/>
              <a:pathLst>
                <a:path w="29383" h="14705" extrusionOk="0">
                  <a:moveTo>
                    <a:pt x="14712" y="1"/>
                  </a:moveTo>
                  <a:cubicBezTo>
                    <a:pt x="14706" y="1"/>
                    <a:pt x="14701" y="1"/>
                    <a:pt x="14696" y="1"/>
                  </a:cubicBezTo>
                  <a:lnTo>
                    <a:pt x="0" y="1"/>
                  </a:lnTo>
                  <a:cubicBezTo>
                    <a:pt x="0" y="8121"/>
                    <a:pt x="6584" y="14705"/>
                    <a:pt x="14696" y="14705"/>
                  </a:cubicBezTo>
                  <a:lnTo>
                    <a:pt x="29382" y="14705"/>
                  </a:lnTo>
                  <a:cubicBezTo>
                    <a:pt x="29382" y="6581"/>
                    <a:pt x="22825" y="1"/>
                    <a:pt x="147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7" name="Google Shape;737;p33"/>
            <p:cNvSpPr/>
            <p:nvPr/>
          </p:nvSpPr>
          <p:spPr>
            <a:xfrm flipH="1">
              <a:off x="7458800" y="1298600"/>
              <a:ext cx="216125" cy="432450"/>
            </a:xfrm>
            <a:custGeom>
              <a:avLst/>
              <a:gdLst/>
              <a:ahLst/>
              <a:cxnLst/>
              <a:rect l="l" t="t" r="r" b="b"/>
              <a:pathLst>
                <a:path w="8645" h="17298" extrusionOk="0">
                  <a:moveTo>
                    <a:pt x="1" y="0"/>
                  </a:moveTo>
                  <a:lnTo>
                    <a:pt x="1" y="17298"/>
                  </a:lnTo>
                  <a:lnTo>
                    <a:pt x="236" y="17298"/>
                  </a:lnTo>
                  <a:cubicBezTo>
                    <a:pt x="4890" y="17193"/>
                    <a:pt x="8645" y="13360"/>
                    <a:pt x="8645" y="8653"/>
                  </a:cubicBezTo>
                  <a:cubicBezTo>
                    <a:pt x="8645" y="3877"/>
                    <a:pt x="4777" y="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8" name="Google Shape;738;p33"/>
            <p:cNvSpPr/>
            <p:nvPr/>
          </p:nvSpPr>
          <p:spPr>
            <a:xfrm flipH="1">
              <a:off x="7674900" y="1298600"/>
              <a:ext cx="216125" cy="432450"/>
            </a:xfrm>
            <a:custGeom>
              <a:avLst/>
              <a:gdLst/>
              <a:ahLst/>
              <a:cxnLst/>
              <a:rect l="l" t="t" r="r" b="b"/>
              <a:pathLst>
                <a:path w="8645" h="17298" extrusionOk="0">
                  <a:moveTo>
                    <a:pt x="8418" y="0"/>
                  </a:moveTo>
                  <a:cubicBezTo>
                    <a:pt x="3755" y="105"/>
                    <a:pt x="1" y="3938"/>
                    <a:pt x="1" y="8645"/>
                  </a:cubicBezTo>
                  <a:cubicBezTo>
                    <a:pt x="1" y="13421"/>
                    <a:pt x="3877" y="17298"/>
                    <a:pt x="8645" y="17298"/>
                  </a:cubicBezTo>
                  <a:lnTo>
                    <a:pt x="864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742" name="Google Shape;742;p33"/>
          <p:cNvSpPr/>
          <p:nvPr/>
        </p:nvSpPr>
        <p:spPr>
          <a:xfrm rot="5400000">
            <a:off x="-20337" y="0"/>
            <a:ext cx="735450" cy="735425"/>
          </a:xfrm>
          <a:custGeom>
            <a:avLst/>
            <a:gdLst/>
            <a:ahLst/>
            <a:cxnLst/>
            <a:rect l="l" t="t" r="r" b="b"/>
            <a:pathLst>
              <a:path w="29418" h="29417" extrusionOk="0">
                <a:moveTo>
                  <a:pt x="1" y="0"/>
                </a:moveTo>
                <a:lnTo>
                  <a:pt x="1" y="29417"/>
                </a:lnTo>
                <a:lnTo>
                  <a:pt x="29417" y="29417"/>
                </a:lnTo>
                <a:cubicBezTo>
                  <a:pt x="29417" y="13176"/>
                  <a:pt x="16241" y="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3" name="Google Shape;743;p33"/>
          <p:cNvSpPr/>
          <p:nvPr/>
        </p:nvSpPr>
        <p:spPr>
          <a:xfrm rot="5400000">
            <a:off x="-20325" y="-12"/>
            <a:ext cx="367625" cy="367625"/>
          </a:xfrm>
          <a:custGeom>
            <a:avLst/>
            <a:gdLst/>
            <a:ahLst/>
            <a:cxnLst/>
            <a:rect l="l" t="t" r="r" b="b"/>
            <a:pathLst>
              <a:path w="14705" h="14705" extrusionOk="0">
                <a:moveTo>
                  <a:pt x="1" y="1"/>
                </a:moveTo>
                <a:lnTo>
                  <a:pt x="1" y="14705"/>
                </a:lnTo>
                <a:lnTo>
                  <a:pt x="14704" y="14705"/>
                </a:lnTo>
                <a:cubicBezTo>
                  <a:pt x="14704" y="6584"/>
                  <a:pt x="8121" y="1"/>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 name="Title 2"/>
          <p:cNvSpPr/>
          <p:nvPr>
            <p:ph type="title"/>
          </p:nvPr>
        </p:nvSpPr>
        <p:spPr>
          <a:xfrm>
            <a:off x="643255" y="699135"/>
            <a:ext cx="8188960" cy="572770"/>
          </a:xfrm>
        </p:spPr>
        <p:txBody>
          <a:bodyPr/>
          <a:p>
            <a:r>
              <a:rPr lang="en-US" sz="1900"/>
              <a:t>Listings Value with Highest Average Location Review Score </a:t>
            </a:r>
            <a:endParaRPr lang="en-US" sz="1900"/>
          </a:p>
        </p:txBody>
      </p:sp>
      <p:pic>
        <p:nvPicPr>
          <p:cNvPr id="2" name="Picture 1"/>
          <p:cNvPicPr>
            <a:picLocks noChangeAspect="1"/>
          </p:cNvPicPr>
          <p:nvPr/>
        </p:nvPicPr>
        <p:blipFill>
          <a:blip r:embed="rId1"/>
          <a:stretch>
            <a:fillRect/>
          </a:stretch>
        </p:blipFill>
        <p:spPr>
          <a:xfrm>
            <a:off x="421640" y="1102995"/>
            <a:ext cx="7001510" cy="391668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50">
        <p:wipe/>
      </p:transition>
    </mc:Choice>
    <mc:Fallback>
      <p:transition spd="med">
        <p:wip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651" name="Shape 651"/>
        <p:cNvGrpSpPr/>
        <p:nvPr/>
      </p:nvGrpSpPr>
      <p:grpSpPr>
        <a:xfrm>
          <a:off x="0" y="0"/>
          <a:ext cx="0" cy="0"/>
          <a:chOff x="0" y="0"/>
          <a:chExt cx="0" cy="0"/>
        </a:xfrm>
      </p:grpSpPr>
      <p:sp>
        <p:nvSpPr>
          <p:cNvPr id="652" name="Google Shape;652;p32"/>
          <p:cNvSpPr/>
          <p:nvPr/>
        </p:nvSpPr>
        <p:spPr>
          <a:xfrm>
            <a:off x="5930550" y="807600"/>
            <a:ext cx="1139700" cy="11397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3" name="Google Shape;653;p32"/>
          <p:cNvSpPr txBox="1"/>
          <p:nvPr>
            <p:ph type="title"/>
          </p:nvPr>
        </p:nvSpPr>
        <p:spPr>
          <a:xfrm>
            <a:off x="4572000" y="2113875"/>
            <a:ext cx="3856800" cy="1776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ltLang="en-GB"/>
              <a:t>Property &amp; Room Types</a:t>
            </a:r>
            <a:endParaRPr lang="en-US" altLang="en-GB"/>
          </a:p>
        </p:txBody>
      </p:sp>
      <p:sp>
        <p:nvSpPr>
          <p:cNvPr id="654" name="Google Shape;654;p32"/>
          <p:cNvSpPr txBox="1"/>
          <p:nvPr>
            <p:ph type="title" idx="2"/>
          </p:nvPr>
        </p:nvSpPr>
        <p:spPr>
          <a:xfrm>
            <a:off x="5941650" y="956550"/>
            <a:ext cx="11175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solidFill>
                  <a:schemeClr val="bg1"/>
                </a:solidFill>
              </a:rPr>
              <a:t>0</a:t>
            </a:r>
            <a:r>
              <a:rPr lang="en-US" altLang="en-GB">
                <a:solidFill>
                  <a:schemeClr val="bg1"/>
                </a:solidFill>
              </a:rPr>
              <a:t>5</a:t>
            </a:r>
            <a:endParaRPr lang="en-US" altLang="en-GB">
              <a:solidFill>
                <a:schemeClr val="bg1"/>
              </a:solidFill>
            </a:endParaRPr>
          </a:p>
        </p:txBody>
      </p:sp>
      <p:grpSp>
        <p:nvGrpSpPr>
          <p:cNvPr id="655" name="Google Shape;655;p32"/>
          <p:cNvGrpSpPr/>
          <p:nvPr/>
        </p:nvGrpSpPr>
        <p:grpSpPr>
          <a:xfrm flipH="1">
            <a:off x="8" y="-8"/>
            <a:ext cx="8692919" cy="5143520"/>
            <a:chOff x="590532" y="846675"/>
            <a:chExt cx="6791343" cy="4018375"/>
          </a:xfrm>
        </p:grpSpPr>
        <p:sp>
          <p:nvSpPr>
            <p:cNvPr id="656" name="Google Shape;656;p32"/>
            <p:cNvSpPr/>
            <p:nvPr/>
          </p:nvSpPr>
          <p:spPr>
            <a:xfrm>
              <a:off x="4368100" y="2353700"/>
              <a:ext cx="2010100" cy="1004600"/>
            </a:xfrm>
            <a:custGeom>
              <a:avLst/>
              <a:gdLst/>
              <a:ahLst/>
              <a:cxnLst/>
              <a:rect l="l" t="t" r="r" b="b"/>
              <a:pathLst>
                <a:path w="80404" h="40184" extrusionOk="0">
                  <a:moveTo>
                    <a:pt x="0" y="0"/>
                  </a:moveTo>
                  <a:lnTo>
                    <a:pt x="0" y="40184"/>
                  </a:lnTo>
                  <a:lnTo>
                    <a:pt x="80403" y="40184"/>
                  </a:lnTo>
                  <a:lnTo>
                    <a:pt x="8040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7" name="Google Shape;657;p32"/>
            <p:cNvSpPr/>
            <p:nvPr/>
          </p:nvSpPr>
          <p:spPr>
            <a:xfrm>
              <a:off x="5512575" y="2353700"/>
              <a:ext cx="44675" cy="1004600"/>
            </a:xfrm>
            <a:custGeom>
              <a:avLst/>
              <a:gdLst/>
              <a:ahLst/>
              <a:cxnLst/>
              <a:rect l="l" t="t" r="r" b="b"/>
              <a:pathLst>
                <a:path w="1787" h="40184" extrusionOk="0">
                  <a:moveTo>
                    <a:pt x="1" y="0"/>
                  </a:moveTo>
                  <a:lnTo>
                    <a:pt x="1" y="40184"/>
                  </a:lnTo>
                  <a:lnTo>
                    <a:pt x="1787" y="40184"/>
                  </a:lnTo>
                  <a:lnTo>
                    <a:pt x="178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8" name="Google Shape;658;p32"/>
            <p:cNvSpPr/>
            <p:nvPr/>
          </p:nvSpPr>
          <p:spPr>
            <a:xfrm>
              <a:off x="5601875" y="2353700"/>
              <a:ext cx="44675" cy="1004600"/>
            </a:xfrm>
            <a:custGeom>
              <a:avLst/>
              <a:gdLst/>
              <a:ahLst/>
              <a:cxnLst/>
              <a:rect l="l" t="t" r="r" b="b"/>
              <a:pathLst>
                <a:path w="1787" h="40184" extrusionOk="0">
                  <a:moveTo>
                    <a:pt x="1" y="0"/>
                  </a:moveTo>
                  <a:lnTo>
                    <a:pt x="1" y="40184"/>
                  </a:lnTo>
                  <a:lnTo>
                    <a:pt x="1787" y="40184"/>
                  </a:lnTo>
                  <a:lnTo>
                    <a:pt x="178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9" name="Google Shape;659;p32"/>
            <p:cNvSpPr/>
            <p:nvPr/>
          </p:nvSpPr>
          <p:spPr>
            <a:xfrm>
              <a:off x="5691175" y="2353700"/>
              <a:ext cx="44675" cy="1004600"/>
            </a:xfrm>
            <a:custGeom>
              <a:avLst/>
              <a:gdLst/>
              <a:ahLst/>
              <a:cxnLst/>
              <a:rect l="l" t="t" r="r" b="b"/>
              <a:pathLst>
                <a:path w="1787" h="40184" extrusionOk="0">
                  <a:moveTo>
                    <a:pt x="1" y="0"/>
                  </a:moveTo>
                  <a:lnTo>
                    <a:pt x="1" y="40184"/>
                  </a:lnTo>
                  <a:lnTo>
                    <a:pt x="1786" y="40184"/>
                  </a:lnTo>
                  <a:lnTo>
                    <a:pt x="178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0" name="Google Shape;660;p32"/>
            <p:cNvSpPr/>
            <p:nvPr/>
          </p:nvSpPr>
          <p:spPr>
            <a:xfrm>
              <a:off x="5780775" y="2353700"/>
              <a:ext cx="44675" cy="1004600"/>
            </a:xfrm>
            <a:custGeom>
              <a:avLst/>
              <a:gdLst/>
              <a:ahLst/>
              <a:cxnLst/>
              <a:rect l="l" t="t" r="r" b="b"/>
              <a:pathLst>
                <a:path w="1787" h="40184" extrusionOk="0">
                  <a:moveTo>
                    <a:pt x="0" y="0"/>
                  </a:moveTo>
                  <a:lnTo>
                    <a:pt x="0" y="40184"/>
                  </a:lnTo>
                  <a:lnTo>
                    <a:pt x="1786" y="40184"/>
                  </a:lnTo>
                  <a:lnTo>
                    <a:pt x="178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1" name="Google Shape;661;p32"/>
            <p:cNvSpPr/>
            <p:nvPr/>
          </p:nvSpPr>
          <p:spPr>
            <a:xfrm>
              <a:off x="5870075" y="2353700"/>
              <a:ext cx="44675" cy="1004600"/>
            </a:xfrm>
            <a:custGeom>
              <a:avLst/>
              <a:gdLst/>
              <a:ahLst/>
              <a:cxnLst/>
              <a:rect l="l" t="t" r="r" b="b"/>
              <a:pathLst>
                <a:path w="1787" h="40184" extrusionOk="0">
                  <a:moveTo>
                    <a:pt x="0" y="0"/>
                  </a:moveTo>
                  <a:lnTo>
                    <a:pt x="0" y="40184"/>
                  </a:lnTo>
                  <a:lnTo>
                    <a:pt x="1786" y="40184"/>
                  </a:lnTo>
                  <a:lnTo>
                    <a:pt x="178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2" name="Google Shape;662;p32"/>
            <p:cNvSpPr/>
            <p:nvPr/>
          </p:nvSpPr>
          <p:spPr>
            <a:xfrm>
              <a:off x="4948225" y="1581875"/>
              <a:ext cx="612300" cy="612600"/>
            </a:xfrm>
            <a:custGeom>
              <a:avLst/>
              <a:gdLst/>
              <a:ahLst/>
              <a:cxnLst/>
              <a:rect l="l" t="t" r="r" b="b"/>
              <a:pathLst>
                <a:path w="24492" h="24504" extrusionOk="0">
                  <a:moveTo>
                    <a:pt x="12252" y="4120"/>
                  </a:moveTo>
                  <a:cubicBezTo>
                    <a:pt x="16741" y="4120"/>
                    <a:pt x="20372" y="7751"/>
                    <a:pt x="20372" y="12252"/>
                  </a:cubicBezTo>
                  <a:cubicBezTo>
                    <a:pt x="20372" y="16741"/>
                    <a:pt x="16729" y="20372"/>
                    <a:pt x="12252" y="20372"/>
                  </a:cubicBezTo>
                  <a:cubicBezTo>
                    <a:pt x="7751" y="20372"/>
                    <a:pt x="4120" y="16741"/>
                    <a:pt x="4120" y="12252"/>
                  </a:cubicBezTo>
                  <a:cubicBezTo>
                    <a:pt x="4132" y="7775"/>
                    <a:pt x="7763" y="4120"/>
                    <a:pt x="12252" y="4120"/>
                  </a:cubicBezTo>
                  <a:close/>
                  <a:moveTo>
                    <a:pt x="12252" y="0"/>
                  </a:moveTo>
                  <a:cubicBezTo>
                    <a:pt x="5489" y="0"/>
                    <a:pt x="1" y="5477"/>
                    <a:pt x="1" y="12252"/>
                  </a:cubicBezTo>
                  <a:cubicBezTo>
                    <a:pt x="12" y="19003"/>
                    <a:pt x="5489" y="24503"/>
                    <a:pt x="12252" y="24503"/>
                  </a:cubicBezTo>
                  <a:cubicBezTo>
                    <a:pt x="19003" y="24503"/>
                    <a:pt x="24492" y="19015"/>
                    <a:pt x="24492" y="12252"/>
                  </a:cubicBezTo>
                  <a:cubicBezTo>
                    <a:pt x="24492" y="5489"/>
                    <a:pt x="19015" y="0"/>
                    <a:pt x="122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3" name="Google Shape;663;p32"/>
            <p:cNvSpPr/>
            <p:nvPr/>
          </p:nvSpPr>
          <p:spPr>
            <a:xfrm>
              <a:off x="5105100" y="1738725"/>
              <a:ext cx="298575" cy="298575"/>
            </a:xfrm>
            <a:custGeom>
              <a:avLst/>
              <a:gdLst/>
              <a:ahLst/>
              <a:cxnLst/>
              <a:rect l="l" t="t" r="r" b="b"/>
              <a:pathLst>
                <a:path w="11943" h="11943" extrusionOk="0">
                  <a:moveTo>
                    <a:pt x="5965" y="1"/>
                  </a:moveTo>
                  <a:cubicBezTo>
                    <a:pt x="2679" y="1"/>
                    <a:pt x="0" y="2680"/>
                    <a:pt x="0" y="5978"/>
                  </a:cubicBezTo>
                  <a:cubicBezTo>
                    <a:pt x="0" y="9276"/>
                    <a:pt x="2679" y="11943"/>
                    <a:pt x="5965" y="11943"/>
                  </a:cubicBezTo>
                  <a:cubicBezTo>
                    <a:pt x="9263" y="11943"/>
                    <a:pt x="11942" y="9276"/>
                    <a:pt x="11942" y="5978"/>
                  </a:cubicBezTo>
                  <a:cubicBezTo>
                    <a:pt x="11942" y="2680"/>
                    <a:pt x="9263" y="1"/>
                    <a:pt x="596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4" name="Google Shape;664;p32"/>
            <p:cNvSpPr/>
            <p:nvPr/>
          </p:nvSpPr>
          <p:spPr>
            <a:xfrm>
              <a:off x="4002875" y="2006325"/>
              <a:ext cx="867975" cy="347400"/>
            </a:xfrm>
            <a:custGeom>
              <a:avLst/>
              <a:gdLst/>
              <a:ahLst/>
              <a:cxnLst/>
              <a:rect l="l" t="t" r="r" b="b"/>
              <a:pathLst>
                <a:path w="34719" h="13896" extrusionOk="0">
                  <a:moveTo>
                    <a:pt x="6942" y="1"/>
                  </a:moveTo>
                  <a:cubicBezTo>
                    <a:pt x="3108" y="1"/>
                    <a:pt x="0" y="3120"/>
                    <a:pt x="12" y="6954"/>
                  </a:cubicBezTo>
                  <a:cubicBezTo>
                    <a:pt x="12" y="10776"/>
                    <a:pt x="3108" y="13895"/>
                    <a:pt x="6942" y="13895"/>
                  </a:cubicBezTo>
                  <a:lnTo>
                    <a:pt x="34719" y="13895"/>
                  </a:lnTo>
                  <a:cubicBezTo>
                    <a:pt x="34719" y="13895"/>
                    <a:pt x="22277" y="1"/>
                    <a:pt x="694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5" name="Google Shape;665;p32"/>
            <p:cNvSpPr/>
            <p:nvPr/>
          </p:nvSpPr>
          <p:spPr>
            <a:xfrm>
              <a:off x="4368100" y="2855850"/>
              <a:ext cx="59250" cy="2009200"/>
            </a:xfrm>
            <a:custGeom>
              <a:avLst/>
              <a:gdLst/>
              <a:ahLst/>
              <a:cxnLst/>
              <a:rect l="l" t="t" r="r" b="b"/>
              <a:pathLst>
                <a:path w="2370" h="80368" extrusionOk="0">
                  <a:moveTo>
                    <a:pt x="0" y="0"/>
                  </a:moveTo>
                  <a:lnTo>
                    <a:pt x="0" y="80367"/>
                  </a:lnTo>
                  <a:lnTo>
                    <a:pt x="2370" y="80367"/>
                  </a:lnTo>
                  <a:lnTo>
                    <a:pt x="237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6" name="Google Shape;666;p32"/>
            <p:cNvSpPr/>
            <p:nvPr/>
          </p:nvSpPr>
          <p:spPr>
            <a:xfrm>
              <a:off x="4486550" y="2855850"/>
              <a:ext cx="58975" cy="2009200"/>
            </a:xfrm>
            <a:custGeom>
              <a:avLst/>
              <a:gdLst/>
              <a:ahLst/>
              <a:cxnLst/>
              <a:rect l="l" t="t" r="r" b="b"/>
              <a:pathLst>
                <a:path w="2359" h="80368" extrusionOk="0">
                  <a:moveTo>
                    <a:pt x="1" y="0"/>
                  </a:moveTo>
                  <a:lnTo>
                    <a:pt x="1" y="80367"/>
                  </a:lnTo>
                  <a:lnTo>
                    <a:pt x="2358" y="80367"/>
                  </a:lnTo>
                  <a:lnTo>
                    <a:pt x="235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7" name="Google Shape;667;p32"/>
            <p:cNvSpPr/>
            <p:nvPr/>
          </p:nvSpPr>
          <p:spPr>
            <a:xfrm>
              <a:off x="4604425" y="2855850"/>
              <a:ext cx="58975" cy="2009200"/>
            </a:xfrm>
            <a:custGeom>
              <a:avLst/>
              <a:gdLst/>
              <a:ahLst/>
              <a:cxnLst/>
              <a:rect l="l" t="t" r="r" b="b"/>
              <a:pathLst>
                <a:path w="2359" h="80368" extrusionOk="0">
                  <a:moveTo>
                    <a:pt x="1" y="0"/>
                  </a:moveTo>
                  <a:lnTo>
                    <a:pt x="1" y="80367"/>
                  </a:lnTo>
                  <a:lnTo>
                    <a:pt x="2358" y="80367"/>
                  </a:lnTo>
                  <a:lnTo>
                    <a:pt x="235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8" name="Google Shape;668;p32"/>
            <p:cNvSpPr/>
            <p:nvPr/>
          </p:nvSpPr>
          <p:spPr>
            <a:xfrm>
              <a:off x="4722600" y="2855850"/>
              <a:ext cx="59250" cy="2009200"/>
            </a:xfrm>
            <a:custGeom>
              <a:avLst/>
              <a:gdLst/>
              <a:ahLst/>
              <a:cxnLst/>
              <a:rect l="l" t="t" r="r" b="b"/>
              <a:pathLst>
                <a:path w="2370" h="80368" extrusionOk="0">
                  <a:moveTo>
                    <a:pt x="1" y="0"/>
                  </a:moveTo>
                  <a:lnTo>
                    <a:pt x="1" y="80367"/>
                  </a:lnTo>
                  <a:lnTo>
                    <a:pt x="2370" y="80367"/>
                  </a:lnTo>
                  <a:lnTo>
                    <a:pt x="237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9" name="Google Shape;669;p32"/>
            <p:cNvSpPr/>
            <p:nvPr/>
          </p:nvSpPr>
          <p:spPr>
            <a:xfrm>
              <a:off x="4841075" y="2855850"/>
              <a:ext cx="58950" cy="2009200"/>
            </a:xfrm>
            <a:custGeom>
              <a:avLst/>
              <a:gdLst/>
              <a:ahLst/>
              <a:cxnLst/>
              <a:rect l="l" t="t" r="r" b="b"/>
              <a:pathLst>
                <a:path w="2358" h="80368" extrusionOk="0">
                  <a:moveTo>
                    <a:pt x="0" y="0"/>
                  </a:moveTo>
                  <a:lnTo>
                    <a:pt x="0" y="80367"/>
                  </a:lnTo>
                  <a:lnTo>
                    <a:pt x="2358" y="80367"/>
                  </a:lnTo>
                  <a:lnTo>
                    <a:pt x="235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0" name="Google Shape;670;p32"/>
            <p:cNvSpPr/>
            <p:nvPr/>
          </p:nvSpPr>
          <p:spPr>
            <a:xfrm>
              <a:off x="4958950" y="2855850"/>
              <a:ext cx="59250" cy="2009200"/>
            </a:xfrm>
            <a:custGeom>
              <a:avLst/>
              <a:gdLst/>
              <a:ahLst/>
              <a:cxnLst/>
              <a:rect l="l" t="t" r="r" b="b"/>
              <a:pathLst>
                <a:path w="2370" h="80368" extrusionOk="0">
                  <a:moveTo>
                    <a:pt x="0" y="0"/>
                  </a:moveTo>
                  <a:lnTo>
                    <a:pt x="0" y="80367"/>
                  </a:lnTo>
                  <a:lnTo>
                    <a:pt x="2369" y="80367"/>
                  </a:lnTo>
                  <a:lnTo>
                    <a:pt x="236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1" name="Google Shape;671;p32"/>
            <p:cNvSpPr/>
            <p:nvPr/>
          </p:nvSpPr>
          <p:spPr>
            <a:xfrm>
              <a:off x="5077100" y="2855850"/>
              <a:ext cx="59275" cy="2009200"/>
            </a:xfrm>
            <a:custGeom>
              <a:avLst/>
              <a:gdLst/>
              <a:ahLst/>
              <a:cxnLst/>
              <a:rect l="l" t="t" r="r" b="b"/>
              <a:pathLst>
                <a:path w="2371" h="80368" extrusionOk="0">
                  <a:moveTo>
                    <a:pt x="1" y="0"/>
                  </a:moveTo>
                  <a:lnTo>
                    <a:pt x="1" y="80367"/>
                  </a:lnTo>
                  <a:lnTo>
                    <a:pt x="2370" y="80367"/>
                  </a:lnTo>
                  <a:lnTo>
                    <a:pt x="237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2" name="Google Shape;672;p32"/>
            <p:cNvSpPr/>
            <p:nvPr/>
          </p:nvSpPr>
          <p:spPr>
            <a:xfrm>
              <a:off x="5195575" y="2855850"/>
              <a:ext cx="59250" cy="2009200"/>
            </a:xfrm>
            <a:custGeom>
              <a:avLst/>
              <a:gdLst/>
              <a:ahLst/>
              <a:cxnLst/>
              <a:rect l="l" t="t" r="r" b="b"/>
              <a:pathLst>
                <a:path w="2370" h="80368" extrusionOk="0">
                  <a:moveTo>
                    <a:pt x="1" y="0"/>
                  </a:moveTo>
                  <a:lnTo>
                    <a:pt x="1" y="80367"/>
                  </a:lnTo>
                  <a:lnTo>
                    <a:pt x="2370" y="80367"/>
                  </a:lnTo>
                  <a:lnTo>
                    <a:pt x="237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3" name="Google Shape;673;p32"/>
            <p:cNvSpPr/>
            <p:nvPr/>
          </p:nvSpPr>
          <p:spPr>
            <a:xfrm>
              <a:off x="5313450" y="2855850"/>
              <a:ext cx="59250" cy="2009200"/>
            </a:xfrm>
            <a:custGeom>
              <a:avLst/>
              <a:gdLst/>
              <a:ahLst/>
              <a:cxnLst/>
              <a:rect l="l" t="t" r="r" b="b"/>
              <a:pathLst>
                <a:path w="2370" h="80368" extrusionOk="0">
                  <a:moveTo>
                    <a:pt x="0" y="0"/>
                  </a:moveTo>
                  <a:lnTo>
                    <a:pt x="0" y="80367"/>
                  </a:lnTo>
                  <a:lnTo>
                    <a:pt x="2370" y="80367"/>
                  </a:lnTo>
                  <a:lnTo>
                    <a:pt x="237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4" name="Google Shape;674;p32"/>
            <p:cNvSpPr/>
            <p:nvPr/>
          </p:nvSpPr>
          <p:spPr>
            <a:xfrm>
              <a:off x="4367200" y="2353700"/>
              <a:ext cx="1005500" cy="1004000"/>
            </a:xfrm>
            <a:custGeom>
              <a:avLst/>
              <a:gdLst/>
              <a:ahLst/>
              <a:cxnLst/>
              <a:rect l="l" t="t" r="r" b="b"/>
              <a:pathLst>
                <a:path w="40220" h="40160" extrusionOk="0">
                  <a:moveTo>
                    <a:pt x="20098" y="0"/>
                  </a:moveTo>
                  <a:cubicBezTo>
                    <a:pt x="8990" y="0"/>
                    <a:pt x="1" y="8989"/>
                    <a:pt x="1" y="20086"/>
                  </a:cubicBezTo>
                  <a:cubicBezTo>
                    <a:pt x="1" y="23515"/>
                    <a:pt x="870" y="26742"/>
                    <a:pt x="2370" y="29551"/>
                  </a:cubicBezTo>
                  <a:cubicBezTo>
                    <a:pt x="3037" y="30790"/>
                    <a:pt x="3834" y="31957"/>
                    <a:pt x="4739" y="33040"/>
                  </a:cubicBezTo>
                  <a:cubicBezTo>
                    <a:pt x="5465" y="33885"/>
                    <a:pt x="6251" y="34671"/>
                    <a:pt x="7109" y="35397"/>
                  </a:cubicBezTo>
                  <a:cubicBezTo>
                    <a:pt x="7847" y="36040"/>
                    <a:pt x="8633" y="36612"/>
                    <a:pt x="9466" y="37124"/>
                  </a:cubicBezTo>
                  <a:cubicBezTo>
                    <a:pt x="10228" y="37600"/>
                    <a:pt x="11014" y="38017"/>
                    <a:pt x="11835" y="38398"/>
                  </a:cubicBezTo>
                  <a:cubicBezTo>
                    <a:pt x="12597" y="38731"/>
                    <a:pt x="13395" y="39029"/>
                    <a:pt x="14205" y="39291"/>
                  </a:cubicBezTo>
                  <a:cubicBezTo>
                    <a:pt x="14979" y="39517"/>
                    <a:pt x="15764" y="39707"/>
                    <a:pt x="16574" y="39850"/>
                  </a:cubicBezTo>
                  <a:cubicBezTo>
                    <a:pt x="17348" y="40005"/>
                    <a:pt x="18134" y="40088"/>
                    <a:pt x="18931" y="40136"/>
                  </a:cubicBezTo>
                  <a:cubicBezTo>
                    <a:pt x="19324" y="40148"/>
                    <a:pt x="19705" y="40160"/>
                    <a:pt x="20110" y="40160"/>
                  </a:cubicBezTo>
                  <a:cubicBezTo>
                    <a:pt x="20503" y="40160"/>
                    <a:pt x="20896" y="40160"/>
                    <a:pt x="21289" y="40136"/>
                  </a:cubicBezTo>
                  <a:cubicBezTo>
                    <a:pt x="22087" y="40088"/>
                    <a:pt x="22884" y="39981"/>
                    <a:pt x="23658" y="39850"/>
                  </a:cubicBezTo>
                  <a:cubicBezTo>
                    <a:pt x="24456" y="39719"/>
                    <a:pt x="25242" y="39529"/>
                    <a:pt x="26016" y="39291"/>
                  </a:cubicBezTo>
                  <a:cubicBezTo>
                    <a:pt x="26825" y="39029"/>
                    <a:pt x="27623" y="38731"/>
                    <a:pt x="28385" y="38398"/>
                  </a:cubicBezTo>
                  <a:cubicBezTo>
                    <a:pt x="29207" y="38017"/>
                    <a:pt x="29992" y="37600"/>
                    <a:pt x="30754" y="37124"/>
                  </a:cubicBezTo>
                  <a:cubicBezTo>
                    <a:pt x="31588" y="36612"/>
                    <a:pt x="32374" y="36028"/>
                    <a:pt x="33124" y="35397"/>
                  </a:cubicBezTo>
                  <a:cubicBezTo>
                    <a:pt x="33969" y="34683"/>
                    <a:pt x="34779" y="33885"/>
                    <a:pt x="35481" y="33040"/>
                  </a:cubicBezTo>
                  <a:cubicBezTo>
                    <a:pt x="36398" y="31968"/>
                    <a:pt x="37184" y="30802"/>
                    <a:pt x="37850" y="29551"/>
                  </a:cubicBezTo>
                  <a:cubicBezTo>
                    <a:pt x="39374" y="26730"/>
                    <a:pt x="40220" y="23515"/>
                    <a:pt x="40220" y="20086"/>
                  </a:cubicBezTo>
                  <a:cubicBezTo>
                    <a:pt x="40220" y="8989"/>
                    <a:pt x="31231" y="0"/>
                    <a:pt x="2009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5" name="Google Shape;675;p32"/>
            <p:cNvSpPr/>
            <p:nvPr/>
          </p:nvSpPr>
          <p:spPr>
            <a:xfrm>
              <a:off x="4513350" y="2530725"/>
              <a:ext cx="714100" cy="650325"/>
            </a:xfrm>
            <a:custGeom>
              <a:avLst/>
              <a:gdLst/>
              <a:ahLst/>
              <a:cxnLst/>
              <a:rect l="l" t="t" r="r" b="b"/>
              <a:pathLst>
                <a:path w="28564" h="26013" extrusionOk="0">
                  <a:moveTo>
                    <a:pt x="14282" y="0"/>
                  </a:moveTo>
                  <a:cubicBezTo>
                    <a:pt x="10954" y="0"/>
                    <a:pt x="7626" y="1271"/>
                    <a:pt x="5084" y="3813"/>
                  </a:cubicBezTo>
                  <a:cubicBezTo>
                    <a:pt x="0" y="8885"/>
                    <a:pt x="0" y="17125"/>
                    <a:pt x="5084" y="22209"/>
                  </a:cubicBezTo>
                  <a:cubicBezTo>
                    <a:pt x="7626" y="24745"/>
                    <a:pt x="10954" y="26013"/>
                    <a:pt x="14282" y="26013"/>
                  </a:cubicBezTo>
                  <a:cubicBezTo>
                    <a:pt x="17610" y="26013"/>
                    <a:pt x="20938" y="24745"/>
                    <a:pt x="23480" y="22209"/>
                  </a:cubicBezTo>
                  <a:cubicBezTo>
                    <a:pt x="28564" y="17125"/>
                    <a:pt x="28564" y="8885"/>
                    <a:pt x="23480" y="3813"/>
                  </a:cubicBezTo>
                  <a:cubicBezTo>
                    <a:pt x="20938" y="1271"/>
                    <a:pt x="17610" y="0"/>
                    <a:pt x="142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6" name="Google Shape;676;p32"/>
            <p:cNvSpPr/>
            <p:nvPr/>
          </p:nvSpPr>
          <p:spPr>
            <a:xfrm>
              <a:off x="4649075" y="2650300"/>
              <a:ext cx="442950" cy="411400"/>
            </a:xfrm>
            <a:custGeom>
              <a:avLst/>
              <a:gdLst/>
              <a:ahLst/>
              <a:cxnLst/>
              <a:rect l="l" t="t" r="r" b="b"/>
              <a:pathLst>
                <a:path w="17718" h="16456" extrusionOk="0">
                  <a:moveTo>
                    <a:pt x="8830" y="0"/>
                  </a:moveTo>
                  <a:cubicBezTo>
                    <a:pt x="4885" y="0"/>
                    <a:pt x="1402" y="2859"/>
                    <a:pt x="739" y="6889"/>
                  </a:cubicBezTo>
                  <a:cubicBezTo>
                    <a:pt x="1" y="11365"/>
                    <a:pt x="3025" y="15604"/>
                    <a:pt x="7514" y="16342"/>
                  </a:cubicBezTo>
                  <a:cubicBezTo>
                    <a:pt x="7973" y="16419"/>
                    <a:pt x="8429" y="16456"/>
                    <a:pt x="8880" y="16456"/>
                  </a:cubicBezTo>
                  <a:cubicBezTo>
                    <a:pt x="12833" y="16456"/>
                    <a:pt x="16316" y="13597"/>
                    <a:pt x="16979" y="9567"/>
                  </a:cubicBezTo>
                  <a:cubicBezTo>
                    <a:pt x="17717" y="5091"/>
                    <a:pt x="14681" y="852"/>
                    <a:pt x="10192" y="114"/>
                  </a:cubicBezTo>
                  <a:cubicBezTo>
                    <a:pt x="9735" y="37"/>
                    <a:pt x="9279" y="0"/>
                    <a:pt x="88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7" name="Google Shape;677;p32"/>
            <p:cNvSpPr/>
            <p:nvPr/>
          </p:nvSpPr>
          <p:spPr>
            <a:xfrm>
              <a:off x="4368100" y="2353700"/>
              <a:ext cx="1004600" cy="502175"/>
            </a:xfrm>
            <a:custGeom>
              <a:avLst/>
              <a:gdLst/>
              <a:ahLst/>
              <a:cxnLst/>
              <a:rect l="l" t="t" r="r" b="b"/>
              <a:pathLst>
                <a:path w="40184" h="20087" extrusionOk="0">
                  <a:moveTo>
                    <a:pt x="20098" y="0"/>
                  </a:moveTo>
                  <a:cubicBezTo>
                    <a:pt x="8989" y="0"/>
                    <a:pt x="0" y="9001"/>
                    <a:pt x="0" y="20086"/>
                  </a:cubicBezTo>
                  <a:lnTo>
                    <a:pt x="40184" y="20086"/>
                  </a:lnTo>
                  <a:lnTo>
                    <a:pt x="40184" y="19562"/>
                  </a:lnTo>
                  <a:cubicBezTo>
                    <a:pt x="39898" y="8716"/>
                    <a:pt x="31016" y="0"/>
                    <a:pt x="200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8" name="Google Shape;678;p32"/>
            <p:cNvSpPr/>
            <p:nvPr/>
          </p:nvSpPr>
          <p:spPr>
            <a:xfrm>
              <a:off x="3363500" y="4362875"/>
              <a:ext cx="1004625" cy="502175"/>
            </a:xfrm>
            <a:custGeom>
              <a:avLst/>
              <a:gdLst/>
              <a:ahLst/>
              <a:cxnLst/>
              <a:rect l="l" t="t" r="r" b="b"/>
              <a:pathLst>
                <a:path w="40185" h="20087" extrusionOk="0">
                  <a:moveTo>
                    <a:pt x="20098" y="0"/>
                  </a:moveTo>
                  <a:lnTo>
                    <a:pt x="1" y="20086"/>
                  </a:lnTo>
                  <a:lnTo>
                    <a:pt x="40184" y="20086"/>
                  </a:lnTo>
                  <a:lnTo>
                    <a:pt x="2009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9" name="Google Shape;679;p32"/>
            <p:cNvSpPr/>
            <p:nvPr/>
          </p:nvSpPr>
          <p:spPr>
            <a:xfrm>
              <a:off x="3363500" y="3860425"/>
              <a:ext cx="1004625" cy="502475"/>
            </a:xfrm>
            <a:custGeom>
              <a:avLst/>
              <a:gdLst/>
              <a:ahLst/>
              <a:cxnLst/>
              <a:rect l="l" t="t" r="r" b="b"/>
              <a:pathLst>
                <a:path w="40185" h="20099" extrusionOk="0">
                  <a:moveTo>
                    <a:pt x="20098" y="1"/>
                  </a:moveTo>
                  <a:lnTo>
                    <a:pt x="1" y="20098"/>
                  </a:lnTo>
                  <a:lnTo>
                    <a:pt x="40184" y="20098"/>
                  </a:lnTo>
                  <a:lnTo>
                    <a:pt x="2009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0" name="Google Shape;680;p32"/>
            <p:cNvSpPr/>
            <p:nvPr/>
          </p:nvSpPr>
          <p:spPr>
            <a:xfrm>
              <a:off x="3363500" y="4362875"/>
              <a:ext cx="502475" cy="502175"/>
            </a:xfrm>
            <a:custGeom>
              <a:avLst/>
              <a:gdLst/>
              <a:ahLst/>
              <a:cxnLst/>
              <a:rect l="l" t="t" r="r" b="b"/>
              <a:pathLst>
                <a:path w="20099" h="20087" extrusionOk="0">
                  <a:moveTo>
                    <a:pt x="1" y="0"/>
                  </a:moveTo>
                  <a:lnTo>
                    <a:pt x="1" y="20086"/>
                  </a:lnTo>
                  <a:lnTo>
                    <a:pt x="2009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1" name="Google Shape;681;p32"/>
            <p:cNvSpPr/>
            <p:nvPr/>
          </p:nvSpPr>
          <p:spPr>
            <a:xfrm>
              <a:off x="3865950" y="3860425"/>
              <a:ext cx="502175" cy="502475"/>
            </a:xfrm>
            <a:custGeom>
              <a:avLst/>
              <a:gdLst/>
              <a:ahLst/>
              <a:cxnLst/>
              <a:rect l="l" t="t" r="r" b="b"/>
              <a:pathLst>
                <a:path w="20087" h="20099" extrusionOk="0">
                  <a:moveTo>
                    <a:pt x="0" y="1"/>
                  </a:moveTo>
                  <a:lnTo>
                    <a:pt x="20086" y="20098"/>
                  </a:lnTo>
                  <a:lnTo>
                    <a:pt x="2008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2" name="Google Shape;682;p32"/>
            <p:cNvSpPr/>
            <p:nvPr/>
          </p:nvSpPr>
          <p:spPr>
            <a:xfrm>
              <a:off x="5372675" y="3860425"/>
              <a:ext cx="1004925" cy="1004625"/>
            </a:xfrm>
            <a:custGeom>
              <a:avLst/>
              <a:gdLst/>
              <a:ahLst/>
              <a:cxnLst/>
              <a:rect l="l" t="t" r="r" b="b"/>
              <a:pathLst>
                <a:path w="40197" h="40185" extrusionOk="0">
                  <a:moveTo>
                    <a:pt x="1" y="1"/>
                  </a:moveTo>
                  <a:lnTo>
                    <a:pt x="1" y="40184"/>
                  </a:lnTo>
                  <a:lnTo>
                    <a:pt x="401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3" name="Google Shape;683;p32"/>
            <p:cNvSpPr/>
            <p:nvPr/>
          </p:nvSpPr>
          <p:spPr>
            <a:xfrm>
              <a:off x="5372675" y="3860425"/>
              <a:ext cx="2009200" cy="1004625"/>
            </a:xfrm>
            <a:custGeom>
              <a:avLst/>
              <a:gdLst/>
              <a:ahLst/>
              <a:cxnLst/>
              <a:rect l="l" t="t" r="r" b="b"/>
              <a:pathLst>
                <a:path w="80368" h="40185" extrusionOk="0">
                  <a:moveTo>
                    <a:pt x="40184" y="1"/>
                  </a:moveTo>
                  <a:lnTo>
                    <a:pt x="1" y="40184"/>
                  </a:lnTo>
                  <a:lnTo>
                    <a:pt x="80368" y="40184"/>
                  </a:lnTo>
                  <a:lnTo>
                    <a:pt x="401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4" name="Google Shape;684;p32"/>
            <p:cNvSpPr/>
            <p:nvPr/>
          </p:nvSpPr>
          <p:spPr>
            <a:xfrm>
              <a:off x="6377275" y="3860425"/>
              <a:ext cx="1004600" cy="1004625"/>
            </a:xfrm>
            <a:custGeom>
              <a:avLst/>
              <a:gdLst/>
              <a:ahLst/>
              <a:cxnLst/>
              <a:rect l="l" t="t" r="r" b="b"/>
              <a:pathLst>
                <a:path w="40184" h="40185" extrusionOk="0">
                  <a:moveTo>
                    <a:pt x="0" y="1"/>
                  </a:moveTo>
                  <a:lnTo>
                    <a:pt x="40184" y="40184"/>
                  </a:lnTo>
                  <a:lnTo>
                    <a:pt x="4018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5" name="Google Shape;685;p32"/>
            <p:cNvSpPr/>
            <p:nvPr/>
          </p:nvSpPr>
          <p:spPr>
            <a:xfrm>
              <a:off x="6069800" y="4081650"/>
              <a:ext cx="616750" cy="561925"/>
            </a:xfrm>
            <a:custGeom>
              <a:avLst/>
              <a:gdLst/>
              <a:ahLst/>
              <a:cxnLst/>
              <a:rect l="l" t="t" r="r" b="b"/>
              <a:pathLst>
                <a:path w="24670" h="22477" extrusionOk="0">
                  <a:moveTo>
                    <a:pt x="12341" y="1"/>
                  </a:moveTo>
                  <a:cubicBezTo>
                    <a:pt x="9466" y="1"/>
                    <a:pt x="6590" y="1099"/>
                    <a:pt x="4394" y="3296"/>
                  </a:cubicBezTo>
                  <a:cubicBezTo>
                    <a:pt x="0" y="7677"/>
                    <a:pt x="0" y="14797"/>
                    <a:pt x="4394" y="19191"/>
                  </a:cubicBezTo>
                  <a:cubicBezTo>
                    <a:pt x="6590" y="21381"/>
                    <a:pt x="9466" y="22477"/>
                    <a:pt x="12341" y="22477"/>
                  </a:cubicBezTo>
                  <a:cubicBezTo>
                    <a:pt x="15216" y="22477"/>
                    <a:pt x="18092" y="21381"/>
                    <a:pt x="20289" y="19191"/>
                  </a:cubicBezTo>
                  <a:cubicBezTo>
                    <a:pt x="24670" y="14797"/>
                    <a:pt x="24670" y="7677"/>
                    <a:pt x="20289" y="3296"/>
                  </a:cubicBezTo>
                  <a:cubicBezTo>
                    <a:pt x="18092" y="1099"/>
                    <a:pt x="15216" y="1"/>
                    <a:pt x="123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6" name="Google Shape;686;p32"/>
            <p:cNvSpPr/>
            <p:nvPr/>
          </p:nvSpPr>
          <p:spPr>
            <a:xfrm>
              <a:off x="4419845" y="939813"/>
              <a:ext cx="302750" cy="302750"/>
            </a:xfrm>
            <a:custGeom>
              <a:avLst/>
              <a:gdLst/>
              <a:ahLst/>
              <a:cxnLst/>
              <a:rect l="l" t="t" r="r" b="b"/>
              <a:pathLst>
                <a:path w="12110" h="12110" extrusionOk="0">
                  <a:moveTo>
                    <a:pt x="6049" y="1"/>
                  </a:moveTo>
                  <a:cubicBezTo>
                    <a:pt x="2715" y="1"/>
                    <a:pt x="1" y="2704"/>
                    <a:pt x="1" y="6049"/>
                  </a:cubicBezTo>
                  <a:cubicBezTo>
                    <a:pt x="1" y="9395"/>
                    <a:pt x="2715" y="12110"/>
                    <a:pt x="6049" y="12110"/>
                  </a:cubicBezTo>
                  <a:cubicBezTo>
                    <a:pt x="9395" y="12110"/>
                    <a:pt x="12109" y="9395"/>
                    <a:pt x="12109" y="6049"/>
                  </a:cubicBezTo>
                  <a:cubicBezTo>
                    <a:pt x="12109" y="2704"/>
                    <a:pt x="9395" y="1"/>
                    <a:pt x="604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7" name="Google Shape;687;p32"/>
            <p:cNvSpPr/>
            <p:nvPr/>
          </p:nvSpPr>
          <p:spPr>
            <a:xfrm>
              <a:off x="5748175" y="1137835"/>
              <a:ext cx="253625" cy="253625"/>
            </a:xfrm>
            <a:custGeom>
              <a:avLst/>
              <a:gdLst/>
              <a:ahLst/>
              <a:cxnLst/>
              <a:rect l="l" t="t" r="r" b="b"/>
              <a:pathLst>
                <a:path w="10145" h="10145" extrusionOk="0">
                  <a:moveTo>
                    <a:pt x="5073" y="1"/>
                  </a:moveTo>
                  <a:cubicBezTo>
                    <a:pt x="2275" y="1"/>
                    <a:pt x="1" y="2275"/>
                    <a:pt x="1" y="5073"/>
                  </a:cubicBezTo>
                  <a:cubicBezTo>
                    <a:pt x="1" y="7871"/>
                    <a:pt x="2275" y="10145"/>
                    <a:pt x="5073" y="10145"/>
                  </a:cubicBezTo>
                  <a:cubicBezTo>
                    <a:pt x="7871" y="10145"/>
                    <a:pt x="10145" y="7871"/>
                    <a:pt x="10145" y="5073"/>
                  </a:cubicBezTo>
                  <a:cubicBezTo>
                    <a:pt x="10145" y="2275"/>
                    <a:pt x="7871" y="1"/>
                    <a:pt x="50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8" name="Google Shape;688;p32"/>
            <p:cNvSpPr/>
            <p:nvPr/>
          </p:nvSpPr>
          <p:spPr>
            <a:xfrm>
              <a:off x="590532" y="4264629"/>
              <a:ext cx="270900" cy="270875"/>
            </a:xfrm>
            <a:custGeom>
              <a:avLst/>
              <a:gdLst/>
              <a:ahLst/>
              <a:cxnLst/>
              <a:rect l="l" t="t" r="r" b="b"/>
              <a:pathLst>
                <a:path w="10836" h="10835" extrusionOk="0">
                  <a:moveTo>
                    <a:pt x="5418" y="0"/>
                  </a:moveTo>
                  <a:cubicBezTo>
                    <a:pt x="2418" y="0"/>
                    <a:pt x="1" y="2429"/>
                    <a:pt x="1" y="5417"/>
                  </a:cubicBezTo>
                  <a:cubicBezTo>
                    <a:pt x="1" y="8406"/>
                    <a:pt x="2418" y="10835"/>
                    <a:pt x="5418" y="10835"/>
                  </a:cubicBezTo>
                  <a:cubicBezTo>
                    <a:pt x="8407" y="10835"/>
                    <a:pt x="10835" y="8406"/>
                    <a:pt x="10835" y="5417"/>
                  </a:cubicBezTo>
                  <a:cubicBezTo>
                    <a:pt x="10835" y="2429"/>
                    <a:pt x="8407" y="0"/>
                    <a:pt x="54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9" name="Google Shape;689;p32"/>
            <p:cNvSpPr/>
            <p:nvPr/>
          </p:nvSpPr>
          <p:spPr>
            <a:xfrm>
              <a:off x="1928200" y="4501275"/>
              <a:ext cx="226850" cy="226850"/>
            </a:xfrm>
            <a:custGeom>
              <a:avLst/>
              <a:gdLst/>
              <a:ahLst/>
              <a:cxnLst/>
              <a:rect l="l" t="t" r="r" b="b"/>
              <a:pathLst>
                <a:path w="9074" h="9074" extrusionOk="0">
                  <a:moveTo>
                    <a:pt x="4537" y="1"/>
                  </a:moveTo>
                  <a:cubicBezTo>
                    <a:pt x="2025" y="1"/>
                    <a:pt x="1" y="2025"/>
                    <a:pt x="1" y="4537"/>
                  </a:cubicBezTo>
                  <a:cubicBezTo>
                    <a:pt x="1" y="7037"/>
                    <a:pt x="2025" y="9073"/>
                    <a:pt x="4537" y="9073"/>
                  </a:cubicBezTo>
                  <a:cubicBezTo>
                    <a:pt x="7037" y="9073"/>
                    <a:pt x="9073" y="7037"/>
                    <a:pt x="9073" y="4537"/>
                  </a:cubicBezTo>
                  <a:cubicBezTo>
                    <a:pt x="9073" y="2025"/>
                    <a:pt x="7037" y="1"/>
                    <a:pt x="45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0" name="Google Shape;690;p32"/>
            <p:cNvSpPr/>
            <p:nvPr/>
          </p:nvSpPr>
          <p:spPr>
            <a:xfrm>
              <a:off x="5377763" y="2855850"/>
              <a:ext cx="1004625" cy="1004600"/>
            </a:xfrm>
            <a:custGeom>
              <a:avLst/>
              <a:gdLst/>
              <a:ahLst/>
              <a:cxnLst/>
              <a:rect l="l" t="t" r="r" b="b"/>
              <a:pathLst>
                <a:path w="40185" h="40184" extrusionOk="0">
                  <a:moveTo>
                    <a:pt x="40184" y="0"/>
                  </a:moveTo>
                  <a:cubicBezTo>
                    <a:pt x="17991" y="0"/>
                    <a:pt x="1" y="17990"/>
                    <a:pt x="1" y="40184"/>
                  </a:cubicBezTo>
                  <a:lnTo>
                    <a:pt x="40184" y="40184"/>
                  </a:lnTo>
                  <a:lnTo>
                    <a:pt x="401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1" name="Google Shape;691;p32"/>
            <p:cNvSpPr/>
            <p:nvPr/>
          </p:nvSpPr>
          <p:spPr>
            <a:xfrm>
              <a:off x="6377275" y="2855850"/>
              <a:ext cx="1004600" cy="1004600"/>
            </a:xfrm>
            <a:custGeom>
              <a:avLst/>
              <a:gdLst/>
              <a:ahLst/>
              <a:cxnLst/>
              <a:rect l="l" t="t" r="r" b="b"/>
              <a:pathLst>
                <a:path w="40184" h="40184" extrusionOk="0">
                  <a:moveTo>
                    <a:pt x="0" y="0"/>
                  </a:moveTo>
                  <a:lnTo>
                    <a:pt x="0" y="40184"/>
                  </a:lnTo>
                  <a:cubicBezTo>
                    <a:pt x="22194" y="40184"/>
                    <a:pt x="40184" y="22193"/>
                    <a:pt x="4018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2" name="Google Shape;692;p32"/>
            <p:cNvSpPr/>
            <p:nvPr/>
          </p:nvSpPr>
          <p:spPr>
            <a:xfrm>
              <a:off x="6155825" y="3227750"/>
              <a:ext cx="432800" cy="394350"/>
            </a:xfrm>
            <a:custGeom>
              <a:avLst/>
              <a:gdLst/>
              <a:ahLst/>
              <a:cxnLst/>
              <a:rect l="l" t="t" r="r" b="b"/>
              <a:pathLst>
                <a:path w="17312" h="15774" extrusionOk="0">
                  <a:moveTo>
                    <a:pt x="8657" y="1"/>
                  </a:moveTo>
                  <a:cubicBezTo>
                    <a:pt x="6638" y="1"/>
                    <a:pt x="4620" y="769"/>
                    <a:pt x="3084" y="2305"/>
                  </a:cubicBezTo>
                  <a:cubicBezTo>
                    <a:pt x="0" y="5388"/>
                    <a:pt x="0" y="10377"/>
                    <a:pt x="3084" y="13461"/>
                  </a:cubicBezTo>
                  <a:cubicBezTo>
                    <a:pt x="4620" y="15003"/>
                    <a:pt x="6638" y="15774"/>
                    <a:pt x="8657" y="15774"/>
                  </a:cubicBezTo>
                  <a:cubicBezTo>
                    <a:pt x="10677" y="15774"/>
                    <a:pt x="12698" y="15003"/>
                    <a:pt x="14240" y="13461"/>
                  </a:cubicBezTo>
                  <a:cubicBezTo>
                    <a:pt x="17312" y="10377"/>
                    <a:pt x="17312" y="5388"/>
                    <a:pt x="14240" y="2305"/>
                  </a:cubicBezTo>
                  <a:cubicBezTo>
                    <a:pt x="12698" y="769"/>
                    <a:pt x="10677" y="1"/>
                    <a:pt x="86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3" name="Google Shape;693;p32"/>
            <p:cNvSpPr/>
            <p:nvPr/>
          </p:nvSpPr>
          <p:spPr>
            <a:xfrm>
              <a:off x="2363075" y="4364650"/>
              <a:ext cx="1000450" cy="500400"/>
            </a:xfrm>
            <a:custGeom>
              <a:avLst/>
              <a:gdLst/>
              <a:ahLst/>
              <a:cxnLst/>
              <a:rect l="l" t="t" r="r" b="b"/>
              <a:pathLst>
                <a:path w="40018" h="20016" extrusionOk="0">
                  <a:moveTo>
                    <a:pt x="20015" y="1"/>
                  </a:moveTo>
                  <a:cubicBezTo>
                    <a:pt x="8954" y="1"/>
                    <a:pt x="1" y="8954"/>
                    <a:pt x="1" y="20015"/>
                  </a:cubicBezTo>
                  <a:lnTo>
                    <a:pt x="40018" y="20015"/>
                  </a:lnTo>
                  <a:cubicBezTo>
                    <a:pt x="40018" y="8954"/>
                    <a:pt x="31076" y="1"/>
                    <a:pt x="200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4" name="Google Shape;694;p32"/>
            <p:cNvSpPr/>
            <p:nvPr/>
          </p:nvSpPr>
          <p:spPr>
            <a:xfrm>
              <a:off x="5870075" y="1851250"/>
              <a:ext cx="1511800" cy="1004625"/>
            </a:xfrm>
            <a:custGeom>
              <a:avLst/>
              <a:gdLst/>
              <a:ahLst/>
              <a:cxnLst/>
              <a:rect l="l" t="t" r="r" b="b"/>
              <a:pathLst>
                <a:path w="60472" h="40185" extrusionOk="0">
                  <a:moveTo>
                    <a:pt x="20098" y="1"/>
                  </a:moveTo>
                  <a:cubicBezTo>
                    <a:pt x="8989" y="1"/>
                    <a:pt x="0" y="8990"/>
                    <a:pt x="0" y="20098"/>
                  </a:cubicBezTo>
                  <a:cubicBezTo>
                    <a:pt x="0" y="31195"/>
                    <a:pt x="8989" y="40184"/>
                    <a:pt x="20098" y="40184"/>
                  </a:cubicBezTo>
                  <a:lnTo>
                    <a:pt x="60472" y="40184"/>
                  </a:lnTo>
                  <a:cubicBezTo>
                    <a:pt x="60472" y="17991"/>
                    <a:pt x="42482" y="1"/>
                    <a:pt x="2028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5" name="Google Shape;695;p32"/>
            <p:cNvSpPr/>
            <p:nvPr/>
          </p:nvSpPr>
          <p:spPr>
            <a:xfrm>
              <a:off x="6044200" y="2020025"/>
              <a:ext cx="666775" cy="667075"/>
            </a:xfrm>
            <a:custGeom>
              <a:avLst/>
              <a:gdLst/>
              <a:ahLst/>
              <a:cxnLst/>
              <a:rect l="l" t="t" r="r" b="b"/>
              <a:pathLst>
                <a:path w="26671" h="26683" extrusionOk="0">
                  <a:moveTo>
                    <a:pt x="13335" y="4489"/>
                  </a:moveTo>
                  <a:cubicBezTo>
                    <a:pt x="18217" y="4489"/>
                    <a:pt x="22194" y="8442"/>
                    <a:pt x="22194" y="13347"/>
                  </a:cubicBezTo>
                  <a:cubicBezTo>
                    <a:pt x="22182" y="18229"/>
                    <a:pt x="18217" y="22194"/>
                    <a:pt x="13335" y="22194"/>
                  </a:cubicBezTo>
                  <a:cubicBezTo>
                    <a:pt x="8454" y="22194"/>
                    <a:pt x="4489" y="18241"/>
                    <a:pt x="4489" y="13347"/>
                  </a:cubicBezTo>
                  <a:cubicBezTo>
                    <a:pt x="4489" y="8466"/>
                    <a:pt x="8442" y="4489"/>
                    <a:pt x="13335" y="4489"/>
                  </a:cubicBezTo>
                  <a:close/>
                  <a:moveTo>
                    <a:pt x="13335" y="0"/>
                  </a:moveTo>
                  <a:cubicBezTo>
                    <a:pt x="5977" y="0"/>
                    <a:pt x="0" y="5977"/>
                    <a:pt x="0" y="13347"/>
                  </a:cubicBezTo>
                  <a:cubicBezTo>
                    <a:pt x="0" y="20705"/>
                    <a:pt x="5977" y="26682"/>
                    <a:pt x="13335" y="26682"/>
                  </a:cubicBezTo>
                  <a:cubicBezTo>
                    <a:pt x="20705" y="26682"/>
                    <a:pt x="26670" y="20705"/>
                    <a:pt x="26670" y="13347"/>
                  </a:cubicBezTo>
                  <a:cubicBezTo>
                    <a:pt x="26658" y="5977"/>
                    <a:pt x="20693" y="0"/>
                    <a:pt x="133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6" name="Google Shape;696;p32"/>
            <p:cNvSpPr/>
            <p:nvPr/>
          </p:nvSpPr>
          <p:spPr>
            <a:xfrm>
              <a:off x="7112475" y="1581875"/>
              <a:ext cx="269400" cy="538475"/>
            </a:xfrm>
            <a:custGeom>
              <a:avLst/>
              <a:gdLst/>
              <a:ahLst/>
              <a:cxnLst/>
              <a:rect l="l" t="t" r="r" b="b"/>
              <a:pathLst>
                <a:path w="10776" h="21539" extrusionOk="0">
                  <a:moveTo>
                    <a:pt x="10776" y="0"/>
                  </a:moveTo>
                  <a:cubicBezTo>
                    <a:pt x="4823" y="0"/>
                    <a:pt x="1" y="4822"/>
                    <a:pt x="1" y="10776"/>
                  </a:cubicBezTo>
                  <a:cubicBezTo>
                    <a:pt x="1" y="16721"/>
                    <a:pt x="4811" y="21539"/>
                    <a:pt x="10754" y="21539"/>
                  </a:cubicBezTo>
                  <a:cubicBezTo>
                    <a:pt x="10761" y="21539"/>
                    <a:pt x="10769" y="21539"/>
                    <a:pt x="10776" y="21539"/>
                  </a:cubicBezTo>
                  <a:lnTo>
                    <a:pt x="1077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7" name="Google Shape;697;p32"/>
            <p:cNvSpPr/>
            <p:nvPr/>
          </p:nvSpPr>
          <p:spPr>
            <a:xfrm>
              <a:off x="6377275" y="846675"/>
              <a:ext cx="1004600" cy="1004600"/>
            </a:xfrm>
            <a:custGeom>
              <a:avLst/>
              <a:gdLst/>
              <a:ahLst/>
              <a:cxnLst/>
              <a:rect l="l" t="t" r="r" b="b"/>
              <a:pathLst>
                <a:path w="40184" h="40184" extrusionOk="0">
                  <a:moveTo>
                    <a:pt x="0" y="0"/>
                  </a:moveTo>
                  <a:lnTo>
                    <a:pt x="0" y="40184"/>
                  </a:lnTo>
                  <a:cubicBezTo>
                    <a:pt x="22194" y="40184"/>
                    <a:pt x="40184" y="22193"/>
                    <a:pt x="4018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8" name="Google Shape;698;p32"/>
            <p:cNvSpPr/>
            <p:nvPr/>
          </p:nvSpPr>
          <p:spPr>
            <a:xfrm>
              <a:off x="6729700" y="1189700"/>
              <a:ext cx="289950" cy="264125"/>
            </a:xfrm>
            <a:custGeom>
              <a:avLst/>
              <a:gdLst/>
              <a:ahLst/>
              <a:cxnLst/>
              <a:rect l="l" t="t" r="r" b="b"/>
              <a:pathLst>
                <a:path w="11598" h="10565" extrusionOk="0">
                  <a:moveTo>
                    <a:pt x="5794" y="1"/>
                  </a:moveTo>
                  <a:cubicBezTo>
                    <a:pt x="4441" y="1"/>
                    <a:pt x="3090" y="519"/>
                    <a:pt x="2060" y="1555"/>
                  </a:cubicBezTo>
                  <a:cubicBezTo>
                    <a:pt x="0" y="3614"/>
                    <a:pt x="0" y="6960"/>
                    <a:pt x="2060" y="9020"/>
                  </a:cubicBezTo>
                  <a:cubicBezTo>
                    <a:pt x="3090" y="10050"/>
                    <a:pt x="4441" y="10565"/>
                    <a:pt x="5794" y="10565"/>
                  </a:cubicBezTo>
                  <a:cubicBezTo>
                    <a:pt x="7147" y="10565"/>
                    <a:pt x="8501" y="10050"/>
                    <a:pt x="9537" y="9020"/>
                  </a:cubicBezTo>
                  <a:cubicBezTo>
                    <a:pt x="11597" y="6960"/>
                    <a:pt x="11597" y="3614"/>
                    <a:pt x="9537" y="1555"/>
                  </a:cubicBezTo>
                  <a:cubicBezTo>
                    <a:pt x="8501" y="519"/>
                    <a:pt x="7147" y="1"/>
                    <a:pt x="57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9" name="Google Shape;699;p32"/>
            <p:cNvSpPr/>
            <p:nvPr/>
          </p:nvSpPr>
          <p:spPr>
            <a:xfrm>
              <a:off x="7112475" y="3860425"/>
              <a:ext cx="269400" cy="269400"/>
            </a:xfrm>
            <a:custGeom>
              <a:avLst/>
              <a:gdLst/>
              <a:ahLst/>
              <a:cxnLst/>
              <a:rect l="l" t="t" r="r" b="b"/>
              <a:pathLst>
                <a:path w="10776" h="10776" extrusionOk="0">
                  <a:moveTo>
                    <a:pt x="1" y="1"/>
                  </a:moveTo>
                  <a:cubicBezTo>
                    <a:pt x="1" y="5942"/>
                    <a:pt x="4823" y="10764"/>
                    <a:pt x="10776" y="10776"/>
                  </a:cubicBezTo>
                  <a:lnTo>
                    <a:pt x="1077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0" name="Google Shape;700;p32"/>
            <p:cNvSpPr/>
            <p:nvPr/>
          </p:nvSpPr>
          <p:spPr>
            <a:xfrm>
              <a:off x="7112475" y="3591050"/>
              <a:ext cx="269400" cy="269400"/>
            </a:xfrm>
            <a:custGeom>
              <a:avLst/>
              <a:gdLst/>
              <a:ahLst/>
              <a:cxnLst/>
              <a:rect l="l" t="t" r="r" b="b"/>
              <a:pathLst>
                <a:path w="10776" h="10776" extrusionOk="0">
                  <a:moveTo>
                    <a:pt x="10776" y="0"/>
                  </a:moveTo>
                  <a:cubicBezTo>
                    <a:pt x="4823" y="0"/>
                    <a:pt x="1" y="4822"/>
                    <a:pt x="1" y="10776"/>
                  </a:cubicBezTo>
                  <a:lnTo>
                    <a:pt x="10776" y="10776"/>
                  </a:lnTo>
                  <a:lnTo>
                    <a:pt x="1077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1" name="Google Shape;701;p32"/>
            <p:cNvSpPr/>
            <p:nvPr/>
          </p:nvSpPr>
          <p:spPr>
            <a:xfrm>
              <a:off x="5870075" y="2353700"/>
              <a:ext cx="502450" cy="502175"/>
            </a:xfrm>
            <a:custGeom>
              <a:avLst/>
              <a:gdLst/>
              <a:ahLst/>
              <a:cxnLst/>
              <a:rect l="l" t="t" r="r" b="b"/>
              <a:pathLst>
                <a:path w="20098" h="20087" extrusionOk="0">
                  <a:moveTo>
                    <a:pt x="0" y="0"/>
                  </a:moveTo>
                  <a:cubicBezTo>
                    <a:pt x="0" y="11085"/>
                    <a:pt x="9013" y="20086"/>
                    <a:pt x="20098" y="20086"/>
                  </a:cubicBezTo>
                  <a:lnTo>
                    <a:pt x="2009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2" name="Google Shape;702;p32"/>
            <p:cNvSpPr/>
            <p:nvPr/>
          </p:nvSpPr>
          <p:spPr>
            <a:xfrm>
              <a:off x="6043900" y="2353100"/>
              <a:ext cx="328625" cy="333400"/>
            </a:xfrm>
            <a:custGeom>
              <a:avLst/>
              <a:gdLst/>
              <a:ahLst/>
              <a:cxnLst/>
              <a:rect l="l" t="t" r="r" b="b"/>
              <a:pathLst>
                <a:path w="13145" h="13336" extrusionOk="0">
                  <a:moveTo>
                    <a:pt x="0" y="0"/>
                  </a:moveTo>
                  <a:cubicBezTo>
                    <a:pt x="0" y="7311"/>
                    <a:pt x="5870" y="13240"/>
                    <a:pt x="13145" y="13335"/>
                  </a:cubicBezTo>
                  <a:lnTo>
                    <a:pt x="13145" y="8859"/>
                  </a:lnTo>
                  <a:cubicBezTo>
                    <a:pt x="8347" y="8751"/>
                    <a:pt x="4501" y="4846"/>
                    <a:pt x="44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3" name="Google Shape;703;p32"/>
            <p:cNvSpPr/>
            <p:nvPr/>
          </p:nvSpPr>
          <p:spPr>
            <a:xfrm>
              <a:off x="6658850" y="2654925"/>
              <a:ext cx="723025" cy="44675"/>
            </a:xfrm>
            <a:custGeom>
              <a:avLst/>
              <a:gdLst/>
              <a:ahLst/>
              <a:cxnLst/>
              <a:rect l="l" t="t" r="r" b="b"/>
              <a:pathLst>
                <a:path w="28921" h="1787" extrusionOk="0">
                  <a:moveTo>
                    <a:pt x="1" y="0"/>
                  </a:moveTo>
                  <a:lnTo>
                    <a:pt x="1" y="1786"/>
                  </a:lnTo>
                  <a:lnTo>
                    <a:pt x="28921" y="1786"/>
                  </a:lnTo>
                  <a:lnTo>
                    <a:pt x="2892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4" name="Google Shape;704;p32"/>
            <p:cNvSpPr/>
            <p:nvPr/>
          </p:nvSpPr>
          <p:spPr>
            <a:xfrm>
              <a:off x="6658850" y="2744225"/>
              <a:ext cx="723025" cy="44675"/>
            </a:xfrm>
            <a:custGeom>
              <a:avLst/>
              <a:gdLst/>
              <a:ahLst/>
              <a:cxnLst/>
              <a:rect l="l" t="t" r="r" b="b"/>
              <a:pathLst>
                <a:path w="28921" h="1787" extrusionOk="0">
                  <a:moveTo>
                    <a:pt x="1" y="0"/>
                  </a:moveTo>
                  <a:lnTo>
                    <a:pt x="1" y="1786"/>
                  </a:lnTo>
                  <a:lnTo>
                    <a:pt x="28921" y="1786"/>
                  </a:lnTo>
                  <a:lnTo>
                    <a:pt x="2892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5" name="Google Shape;705;p32"/>
            <p:cNvSpPr/>
            <p:nvPr/>
          </p:nvSpPr>
          <p:spPr>
            <a:xfrm>
              <a:off x="6658850" y="2833525"/>
              <a:ext cx="723025" cy="44650"/>
            </a:xfrm>
            <a:custGeom>
              <a:avLst/>
              <a:gdLst/>
              <a:ahLst/>
              <a:cxnLst/>
              <a:rect l="l" t="t" r="r" b="b"/>
              <a:pathLst>
                <a:path w="28921" h="1786" extrusionOk="0">
                  <a:moveTo>
                    <a:pt x="1" y="0"/>
                  </a:moveTo>
                  <a:lnTo>
                    <a:pt x="1" y="1786"/>
                  </a:lnTo>
                  <a:lnTo>
                    <a:pt x="28921" y="1786"/>
                  </a:lnTo>
                  <a:lnTo>
                    <a:pt x="2892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6" name="Google Shape;706;p32"/>
            <p:cNvSpPr/>
            <p:nvPr/>
          </p:nvSpPr>
          <p:spPr>
            <a:xfrm>
              <a:off x="6658850" y="2922800"/>
              <a:ext cx="723025" cy="44675"/>
            </a:xfrm>
            <a:custGeom>
              <a:avLst/>
              <a:gdLst/>
              <a:ahLst/>
              <a:cxnLst/>
              <a:rect l="l" t="t" r="r" b="b"/>
              <a:pathLst>
                <a:path w="28921" h="1787" extrusionOk="0">
                  <a:moveTo>
                    <a:pt x="1" y="1"/>
                  </a:moveTo>
                  <a:lnTo>
                    <a:pt x="1" y="1787"/>
                  </a:lnTo>
                  <a:lnTo>
                    <a:pt x="28921" y="1787"/>
                  </a:lnTo>
                  <a:lnTo>
                    <a:pt x="2892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7" name="Google Shape;707;p32"/>
            <p:cNvSpPr/>
            <p:nvPr/>
          </p:nvSpPr>
          <p:spPr>
            <a:xfrm>
              <a:off x="6658850" y="3012100"/>
              <a:ext cx="723025" cy="44675"/>
            </a:xfrm>
            <a:custGeom>
              <a:avLst/>
              <a:gdLst/>
              <a:ahLst/>
              <a:cxnLst/>
              <a:rect l="l" t="t" r="r" b="b"/>
              <a:pathLst>
                <a:path w="28921" h="1787" extrusionOk="0">
                  <a:moveTo>
                    <a:pt x="1" y="1"/>
                  </a:moveTo>
                  <a:lnTo>
                    <a:pt x="1" y="1787"/>
                  </a:lnTo>
                  <a:lnTo>
                    <a:pt x="28921" y="1787"/>
                  </a:lnTo>
                  <a:lnTo>
                    <a:pt x="2892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mc:AlternateContent xmlns:mc="http://schemas.openxmlformats.org/markup-compatibility/2006">
    <mc:Choice xmlns:p14="http://schemas.microsoft.com/office/powerpoint/2010/main" Requires="p14">
      <p:transition spd="med" p14:dur="750">
        <p:wipe/>
      </p:transition>
    </mc:Choice>
    <mc:Fallback>
      <p:transition spd="med">
        <p:wip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711" name="Shape 711"/>
        <p:cNvGrpSpPr/>
        <p:nvPr/>
      </p:nvGrpSpPr>
      <p:grpSpPr>
        <a:xfrm>
          <a:off x="0" y="0"/>
          <a:ext cx="0" cy="0"/>
          <a:chOff x="0" y="0"/>
          <a:chExt cx="0" cy="0"/>
        </a:xfrm>
      </p:grpSpPr>
      <p:pic>
        <p:nvPicPr>
          <p:cNvPr id="3" name="Picture 2"/>
          <p:cNvPicPr>
            <a:picLocks noChangeAspect="1"/>
          </p:cNvPicPr>
          <p:nvPr/>
        </p:nvPicPr>
        <p:blipFill>
          <a:blip r:embed="rId1"/>
          <a:stretch>
            <a:fillRect/>
          </a:stretch>
        </p:blipFill>
        <p:spPr>
          <a:xfrm>
            <a:off x="166370" y="109220"/>
            <a:ext cx="8810625" cy="492442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50">
        <p:wipe/>
      </p:transition>
    </mc:Choice>
    <mc:Fallback>
      <p:transition spd="med">
        <p:wip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711" name="Shape 711"/>
        <p:cNvGrpSpPr/>
        <p:nvPr/>
      </p:nvGrpSpPr>
      <p:grpSpPr>
        <a:xfrm>
          <a:off x="0" y="0"/>
          <a:ext cx="0" cy="0"/>
          <a:chOff x="0" y="0"/>
          <a:chExt cx="0" cy="0"/>
        </a:xfrm>
      </p:grpSpPr>
      <p:grpSp>
        <p:nvGrpSpPr>
          <p:cNvPr id="712" name="Google Shape;712;p33"/>
          <p:cNvGrpSpPr/>
          <p:nvPr/>
        </p:nvGrpSpPr>
        <p:grpSpPr>
          <a:xfrm>
            <a:off x="-2" y="0"/>
            <a:ext cx="9144002" cy="5238975"/>
            <a:chOff x="-2" y="0"/>
            <a:chExt cx="9144002" cy="5238975"/>
          </a:xfrm>
        </p:grpSpPr>
        <p:sp>
          <p:nvSpPr>
            <p:cNvPr id="713" name="Google Shape;713;p33"/>
            <p:cNvSpPr/>
            <p:nvPr/>
          </p:nvSpPr>
          <p:spPr>
            <a:xfrm flipH="1">
              <a:off x="-2" y="0"/>
              <a:ext cx="8409452" cy="43450"/>
            </a:xfrm>
            <a:custGeom>
              <a:avLst/>
              <a:gdLst/>
              <a:ahLst/>
              <a:cxnLst/>
              <a:rect l="l" t="t" r="r" b="b"/>
              <a:pathLst>
                <a:path w="88381" h="1738" extrusionOk="0">
                  <a:moveTo>
                    <a:pt x="0" y="0"/>
                  </a:moveTo>
                  <a:lnTo>
                    <a:pt x="0" y="1738"/>
                  </a:lnTo>
                  <a:lnTo>
                    <a:pt x="88381" y="1738"/>
                  </a:lnTo>
                  <a:lnTo>
                    <a:pt x="8838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4" name="Google Shape;714;p33"/>
            <p:cNvSpPr/>
            <p:nvPr/>
          </p:nvSpPr>
          <p:spPr>
            <a:xfrm flipH="1">
              <a:off x="-2" y="86425"/>
              <a:ext cx="8409452" cy="43475"/>
            </a:xfrm>
            <a:custGeom>
              <a:avLst/>
              <a:gdLst/>
              <a:ahLst/>
              <a:cxnLst/>
              <a:rect l="l" t="t" r="r" b="b"/>
              <a:pathLst>
                <a:path w="88381" h="1739" extrusionOk="0">
                  <a:moveTo>
                    <a:pt x="0" y="1"/>
                  </a:moveTo>
                  <a:lnTo>
                    <a:pt x="0" y="1738"/>
                  </a:lnTo>
                  <a:lnTo>
                    <a:pt x="88381" y="1738"/>
                  </a:lnTo>
                  <a:lnTo>
                    <a:pt x="8838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5" name="Google Shape;715;p33"/>
            <p:cNvSpPr/>
            <p:nvPr/>
          </p:nvSpPr>
          <p:spPr>
            <a:xfrm flipH="1">
              <a:off x="-2" y="173100"/>
              <a:ext cx="8409452" cy="43250"/>
            </a:xfrm>
            <a:custGeom>
              <a:avLst/>
              <a:gdLst/>
              <a:ahLst/>
              <a:cxnLst/>
              <a:rect l="l" t="t" r="r" b="b"/>
              <a:pathLst>
                <a:path w="88381" h="1730" extrusionOk="0">
                  <a:moveTo>
                    <a:pt x="0" y="0"/>
                  </a:moveTo>
                  <a:lnTo>
                    <a:pt x="0" y="1729"/>
                  </a:lnTo>
                  <a:lnTo>
                    <a:pt x="88381" y="1729"/>
                  </a:lnTo>
                  <a:lnTo>
                    <a:pt x="8838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6" name="Google Shape;716;p33"/>
            <p:cNvSpPr/>
            <p:nvPr/>
          </p:nvSpPr>
          <p:spPr>
            <a:xfrm flipH="1">
              <a:off x="-2" y="259525"/>
              <a:ext cx="8409452" cy="43250"/>
            </a:xfrm>
            <a:custGeom>
              <a:avLst/>
              <a:gdLst/>
              <a:ahLst/>
              <a:cxnLst/>
              <a:rect l="l" t="t" r="r" b="b"/>
              <a:pathLst>
                <a:path w="88381" h="1730" extrusionOk="0">
                  <a:moveTo>
                    <a:pt x="0" y="1"/>
                  </a:moveTo>
                  <a:lnTo>
                    <a:pt x="0" y="1730"/>
                  </a:lnTo>
                  <a:lnTo>
                    <a:pt x="88381" y="1730"/>
                  </a:lnTo>
                  <a:lnTo>
                    <a:pt x="8838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7" name="Google Shape;717;p33"/>
            <p:cNvSpPr/>
            <p:nvPr/>
          </p:nvSpPr>
          <p:spPr>
            <a:xfrm flipH="1">
              <a:off x="-2" y="345975"/>
              <a:ext cx="8409452" cy="43475"/>
            </a:xfrm>
            <a:custGeom>
              <a:avLst/>
              <a:gdLst/>
              <a:ahLst/>
              <a:cxnLst/>
              <a:rect l="l" t="t" r="r" b="b"/>
              <a:pathLst>
                <a:path w="88381" h="1739" extrusionOk="0">
                  <a:moveTo>
                    <a:pt x="0" y="1"/>
                  </a:moveTo>
                  <a:lnTo>
                    <a:pt x="0" y="1738"/>
                  </a:lnTo>
                  <a:lnTo>
                    <a:pt x="88381" y="1738"/>
                  </a:lnTo>
                  <a:lnTo>
                    <a:pt x="8838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8" name="Google Shape;718;p33"/>
            <p:cNvSpPr/>
            <p:nvPr/>
          </p:nvSpPr>
          <p:spPr>
            <a:xfrm flipH="1">
              <a:off x="-2" y="432425"/>
              <a:ext cx="8409452" cy="43450"/>
            </a:xfrm>
            <a:custGeom>
              <a:avLst/>
              <a:gdLst/>
              <a:ahLst/>
              <a:cxnLst/>
              <a:rect l="l" t="t" r="r" b="b"/>
              <a:pathLst>
                <a:path w="88381" h="1738" extrusionOk="0">
                  <a:moveTo>
                    <a:pt x="0" y="0"/>
                  </a:moveTo>
                  <a:lnTo>
                    <a:pt x="0" y="1738"/>
                  </a:lnTo>
                  <a:lnTo>
                    <a:pt x="88381" y="1738"/>
                  </a:lnTo>
                  <a:lnTo>
                    <a:pt x="8838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9" name="Google Shape;719;p33"/>
            <p:cNvSpPr/>
            <p:nvPr/>
          </p:nvSpPr>
          <p:spPr>
            <a:xfrm flipH="1">
              <a:off x="7674900" y="735400"/>
              <a:ext cx="43025" cy="4503575"/>
            </a:xfrm>
            <a:custGeom>
              <a:avLst/>
              <a:gdLst/>
              <a:ahLst/>
              <a:cxnLst/>
              <a:rect l="l" t="t" r="r" b="b"/>
              <a:pathLst>
                <a:path w="1721" h="180143" extrusionOk="0">
                  <a:moveTo>
                    <a:pt x="1" y="1"/>
                  </a:moveTo>
                  <a:lnTo>
                    <a:pt x="1" y="180143"/>
                  </a:lnTo>
                  <a:lnTo>
                    <a:pt x="1721" y="180143"/>
                  </a:lnTo>
                  <a:lnTo>
                    <a:pt x="172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0" name="Google Shape;720;p33"/>
            <p:cNvSpPr/>
            <p:nvPr/>
          </p:nvSpPr>
          <p:spPr>
            <a:xfrm flipH="1">
              <a:off x="7761325" y="735400"/>
              <a:ext cx="43250" cy="4503575"/>
            </a:xfrm>
            <a:custGeom>
              <a:avLst/>
              <a:gdLst/>
              <a:ahLst/>
              <a:cxnLst/>
              <a:rect l="l" t="t" r="r" b="b"/>
              <a:pathLst>
                <a:path w="1730" h="180143" extrusionOk="0">
                  <a:moveTo>
                    <a:pt x="0" y="1"/>
                  </a:moveTo>
                  <a:lnTo>
                    <a:pt x="0" y="180143"/>
                  </a:lnTo>
                  <a:lnTo>
                    <a:pt x="1729" y="180143"/>
                  </a:lnTo>
                  <a:lnTo>
                    <a:pt x="172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1" name="Google Shape;721;p33"/>
            <p:cNvSpPr/>
            <p:nvPr/>
          </p:nvSpPr>
          <p:spPr>
            <a:xfrm flipH="1">
              <a:off x="7847550" y="735400"/>
              <a:ext cx="43250" cy="4503575"/>
            </a:xfrm>
            <a:custGeom>
              <a:avLst/>
              <a:gdLst/>
              <a:ahLst/>
              <a:cxnLst/>
              <a:rect l="l" t="t" r="r" b="b"/>
              <a:pathLst>
                <a:path w="1730" h="180143" extrusionOk="0">
                  <a:moveTo>
                    <a:pt x="0" y="1"/>
                  </a:moveTo>
                  <a:lnTo>
                    <a:pt x="0" y="180143"/>
                  </a:lnTo>
                  <a:lnTo>
                    <a:pt x="1729" y="180143"/>
                  </a:lnTo>
                  <a:lnTo>
                    <a:pt x="172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2" name="Google Shape;722;p33"/>
            <p:cNvSpPr/>
            <p:nvPr/>
          </p:nvSpPr>
          <p:spPr>
            <a:xfrm flipH="1">
              <a:off x="7934000" y="735400"/>
              <a:ext cx="43250" cy="4503575"/>
            </a:xfrm>
            <a:custGeom>
              <a:avLst/>
              <a:gdLst/>
              <a:ahLst/>
              <a:cxnLst/>
              <a:rect l="l" t="t" r="r" b="b"/>
              <a:pathLst>
                <a:path w="1730" h="180143" extrusionOk="0">
                  <a:moveTo>
                    <a:pt x="1" y="1"/>
                  </a:moveTo>
                  <a:lnTo>
                    <a:pt x="1" y="180143"/>
                  </a:lnTo>
                  <a:lnTo>
                    <a:pt x="1729" y="180143"/>
                  </a:lnTo>
                  <a:lnTo>
                    <a:pt x="172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3" name="Google Shape;723;p33"/>
            <p:cNvSpPr/>
            <p:nvPr/>
          </p:nvSpPr>
          <p:spPr>
            <a:xfrm flipH="1">
              <a:off x="8020675" y="735400"/>
              <a:ext cx="43025" cy="4503575"/>
            </a:xfrm>
            <a:custGeom>
              <a:avLst/>
              <a:gdLst/>
              <a:ahLst/>
              <a:cxnLst/>
              <a:rect l="l" t="t" r="r" b="b"/>
              <a:pathLst>
                <a:path w="1721" h="180143" extrusionOk="0">
                  <a:moveTo>
                    <a:pt x="1" y="1"/>
                  </a:moveTo>
                  <a:lnTo>
                    <a:pt x="1" y="180143"/>
                  </a:lnTo>
                  <a:lnTo>
                    <a:pt x="1721" y="180143"/>
                  </a:lnTo>
                  <a:lnTo>
                    <a:pt x="172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4" name="Google Shape;724;p33"/>
            <p:cNvSpPr/>
            <p:nvPr/>
          </p:nvSpPr>
          <p:spPr>
            <a:xfrm flipH="1">
              <a:off x="8107100" y="735400"/>
              <a:ext cx="43025" cy="4503575"/>
            </a:xfrm>
            <a:custGeom>
              <a:avLst/>
              <a:gdLst/>
              <a:ahLst/>
              <a:cxnLst/>
              <a:rect l="l" t="t" r="r" b="b"/>
              <a:pathLst>
                <a:path w="1721" h="180143" extrusionOk="0">
                  <a:moveTo>
                    <a:pt x="0" y="1"/>
                  </a:moveTo>
                  <a:lnTo>
                    <a:pt x="0" y="180143"/>
                  </a:lnTo>
                  <a:lnTo>
                    <a:pt x="1720" y="180143"/>
                  </a:lnTo>
                  <a:lnTo>
                    <a:pt x="172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5" name="Google Shape;725;p33"/>
            <p:cNvSpPr/>
            <p:nvPr/>
          </p:nvSpPr>
          <p:spPr>
            <a:xfrm flipH="1">
              <a:off x="8193325" y="735400"/>
              <a:ext cx="43025" cy="4503575"/>
            </a:xfrm>
            <a:custGeom>
              <a:avLst/>
              <a:gdLst/>
              <a:ahLst/>
              <a:cxnLst/>
              <a:rect l="l" t="t" r="r" b="b"/>
              <a:pathLst>
                <a:path w="1721" h="180143" extrusionOk="0">
                  <a:moveTo>
                    <a:pt x="0" y="1"/>
                  </a:moveTo>
                  <a:lnTo>
                    <a:pt x="0" y="180143"/>
                  </a:lnTo>
                  <a:lnTo>
                    <a:pt x="1720" y="180143"/>
                  </a:lnTo>
                  <a:lnTo>
                    <a:pt x="172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6" name="Google Shape;726;p33"/>
            <p:cNvSpPr/>
            <p:nvPr/>
          </p:nvSpPr>
          <p:spPr>
            <a:xfrm flipH="1">
              <a:off x="8279775" y="735400"/>
              <a:ext cx="43250" cy="4503575"/>
            </a:xfrm>
            <a:custGeom>
              <a:avLst/>
              <a:gdLst/>
              <a:ahLst/>
              <a:cxnLst/>
              <a:rect l="l" t="t" r="r" b="b"/>
              <a:pathLst>
                <a:path w="1730" h="180143" extrusionOk="0">
                  <a:moveTo>
                    <a:pt x="1" y="1"/>
                  </a:moveTo>
                  <a:lnTo>
                    <a:pt x="1" y="180143"/>
                  </a:lnTo>
                  <a:lnTo>
                    <a:pt x="1730" y="180143"/>
                  </a:lnTo>
                  <a:lnTo>
                    <a:pt x="173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7" name="Google Shape;727;p33"/>
            <p:cNvSpPr/>
            <p:nvPr/>
          </p:nvSpPr>
          <p:spPr>
            <a:xfrm flipH="1">
              <a:off x="8366225" y="735400"/>
              <a:ext cx="43225" cy="4503575"/>
            </a:xfrm>
            <a:custGeom>
              <a:avLst/>
              <a:gdLst/>
              <a:ahLst/>
              <a:cxnLst/>
              <a:rect l="l" t="t" r="r" b="b"/>
              <a:pathLst>
                <a:path w="1729" h="180143" extrusionOk="0">
                  <a:moveTo>
                    <a:pt x="0" y="1"/>
                  </a:moveTo>
                  <a:lnTo>
                    <a:pt x="0" y="180143"/>
                  </a:lnTo>
                  <a:lnTo>
                    <a:pt x="1729" y="180143"/>
                  </a:lnTo>
                  <a:lnTo>
                    <a:pt x="172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8" name="Google Shape;728;p33"/>
            <p:cNvSpPr/>
            <p:nvPr/>
          </p:nvSpPr>
          <p:spPr>
            <a:xfrm flipH="1">
              <a:off x="7674900" y="0"/>
              <a:ext cx="1469100" cy="1470850"/>
            </a:xfrm>
            <a:custGeom>
              <a:avLst/>
              <a:gdLst/>
              <a:ahLst/>
              <a:cxnLst/>
              <a:rect l="l" t="t" r="r" b="b"/>
              <a:pathLst>
                <a:path w="58764" h="58834" extrusionOk="0">
                  <a:moveTo>
                    <a:pt x="29382" y="0"/>
                  </a:moveTo>
                  <a:cubicBezTo>
                    <a:pt x="13159" y="0"/>
                    <a:pt x="0" y="13167"/>
                    <a:pt x="0" y="29417"/>
                  </a:cubicBezTo>
                  <a:cubicBezTo>
                    <a:pt x="0" y="45658"/>
                    <a:pt x="13159" y="58834"/>
                    <a:pt x="29382" y="58834"/>
                  </a:cubicBezTo>
                  <a:cubicBezTo>
                    <a:pt x="45614" y="58834"/>
                    <a:pt x="58764" y="45658"/>
                    <a:pt x="58764" y="29417"/>
                  </a:cubicBezTo>
                  <a:cubicBezTo>
                    <a:pt x="58764" y="13167"/>
                    <a:pt x="45614" y="0"/>
                    <a:pt x="2938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9" name="Google Shape;729;p33"/>
            <p:cNvSpPr/>
            <p:nvPr/>
          </p:nvSpPr>
          <p:spPr>
            <a:xfrm flipH="1">
              <a:off x="8042050" y="367800"/>
              <a:ext cx="734575" cy="735025"/>
            </a:xfrm>
            <a:custGeom>
              <a:avLst/>
              <a:gdLst/>
              <a:ahLst/>
              <a:cxnLst/>
              <a:rect l="l" t="t" r="r" b="b"/>
              <a:pathLst>
                <a:path w="29383" h="29401" extrusionOk="0">
                  <a:moveTo>
                    <a:pt x="14687" y="1"/>
                  </a:moveTo>
                  <a:cubicBezTo>
                    <a:pt x="6575" y="1"/>
                    <a:pt x="1" y="6584"/>
                    <a:pt x="1" y="14705"/>
                  </a:cubicBezTo>
                  <a:cubicBezTo>
                    <a:pt x="1" y="22825"/>
                    <a:pt x="6575" y="29400"/>
                    <a:pt x="14687" y="29400"/>
                  </a:cubicBezTo>
                  <a:cubicBezTo>
                    <a:pt x="22799" y="29400"/>
                    <a:pt x="29382" y="22825"/>
                    <a:pt x="29382" y="14705"/>
                  </a:cubicBezTo>
                  <a:cubicBezTo>
                    <a:pt x="29382" y="6584"/>
                    <a:pt x="22799" y="1"/>
                    <a:pt x="146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0" name="Google Shape;730;p33"/>
            <p:cNvSpPr/>
            <p:nvPr/>
          </p:nvSpPr>
          <p:spPr>
            <a:xfrm flipH="1">
              <a:off x="8409425" y="1910025"/>
              <a:ext cx="296250" cy="593550"/>
            </a:xfrm>
            <a:custGeom>
              <a:avLst/>
              <a:gdLst/>
              <a:ahLst/>
              <a:cxnLst/>
              <a:rect l="l" t="t" r="r" b="b"/>
              <a:pathLst>
                <a:path w="11850" h="23742" extrusionOk="0">
                  <a:moveTo>
                    <a:pt x="11849" y="1"/>
                  </a:moveTo>
                  <a:cubicBezTo>
                    <a:pt x="5300" y="1"/>
                    <a:pt x="0" y="5318"/>
                    <a:pt x="0" y="11876"/>
                  </a:cubicBezTo>
                  <a:cubicBezTo>
                    <a:pt x="0" y="18428"/>
                    <a:pt x="5292" y="23742"/>
                    <a:pt x="11833" y="23742"/>
                  </a:cubicBezTo>
                  <a:cubicBezTo>
                    <a:pt x="11838" y="23742"/>
                    <a:pt x="11844" y="23742"/>
                    <a:pt x="11849" y="23742"/>
                  </a:cubicBezTo>
                  <a:lnTo>
                    <a:pt x="118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1" name="Google Shape;731;p33"/>
            <p:cNvSpPr/>
            <p:nvPr/>
          </p:nvSpPr>
          <p:spPr>
            <a:xfrm flipH="1">
              <a:off x="8409425" y="1471925"/>
              <a:ext cx="734575" cy="1470425"/>
            </a:xfrm>
            <a:custGeom>
              <a:avLst/>
              <a:gdLst/>
              <a:ahLst/>
              <a:cxnLst/>
              <a:rect l="l" t="t" r="r" b="b"/>
              <a:pathLst>
                <a:path w="29383" h="58817" extrusionOk="0">
                  <a:moveTo>
                    <a:pt x="29382" y="0"/>
                  </a:moveTo>
                  <a:cubicBezTo>
                    <a:pt x="13168" y="0"/>
                    <a:pt x="0" y="13159"/>
                    <a:pt x="0" y="29400"/>
                  </a:cubicBezTo>
                  <a:cubicBezTo>
                    <a:pt x="0" y="45640"/>
                    <a:pt x="13168" y="58816"/>
                    <a:pt x="29382" y="58816"/>
                  </a:cubicBezTo>
                  <a:lnTo>
                    <a:pt x="29382" y="48924"/>
                  </a:lnTo>
                  <a:cubicBezTo>
                    <a:pt x="18616" y="48924"/>
                    <a:pt x="9885" y="40183"/>
                    <a:pt x="9885" y="29408"/>
                  </a:cubicBezTo>
                  <a:cubicBezTo>
                    <a:pt x="9885" y="18634"/>
                    <a:pt x="18625" y="9884"/>
                    <a:pt x="29382" y="9884"/>
                  </a:cubicBezTo>
                  <a:lnTo>
                    <a:pt x="2938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2" name="Google Shape;732;p33"/>
            <p:cNvSpPr/>
            <p:nvPr/>
          </p:nvSpPr>
          <p:spPr>
            <a:xfrm flipH="1">
              <a:off x="8507875" y="3470625"/>
              <a:ext cx="396000" cy="367975"/>
            </a:xfrm>
            <a:custGeom>
              <a:avLst/>
              <a:gdLst/>
              <a:ahLst/>
              <a:cxnLst/>
              <a:rect l="l" t="t" r="r" b="b"/>
              <a:pathLst>
                <a:path w="15840" h="14719" extrusionOk="0">
                  <a:moveTo>
                    <a:pt x="7924" y="1"/>
                  </a:moveTo>
                  <a:cubicBezTo>
                    <a:pt x="7519" y="1"/>
                    <a:pt x="7109" y="34"/>
                    <a:pt x="6697" y="104"/>
                  </a:cubicBezTo>
                  <a:cubicBezTo>
                    <a:pt x="2698" y="785"/>
                    <a:pt x="0" y="4583"/>
                    <a:pt x="681" y="8591"/>
                  </a:cubicBezTo>
                  <a:cubicBezTo>
                    <a:pt x="1284" y="12178"/>
                    <a:pt x="4402" y="14718"/>
                    <a:pt x="7925" y="14718"/>
                  </a:cubicBezTo>
                  <a:cubicBezTo>
                    <a:pt x="8329" y="14718"/>
                    <a:pt x="8739" y="14685"/>
                    <a:pt x="9151" y="14616"/>
                  </a:cubicBezTo>
                  <a:cubicBezTo>
                    <a:pt x="13141" y="13935"/>
                    <a:pt x="15839" y="10136"/>
                    <a:pt x="15167" y="6129"/>
                  </a:cubicBezTo>
                  <a:cubicBezTo>
                    <a:pt x="14556" y="2534"/>
                    <a:pt x="11439" y="1"/>
                    <a:pt x="79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3" name="Google Shape;733;p33"/>
            <p:cNvSpPr/>
            <p:nvPr/>
          </p:nvSpPr>
          <p:spPr>
            <a:xfrm flipH="1">
              <a:off x="7674900" y="735400"/>
              <a:ext cx="734550" cy="735450"/>
            </a:xfrm>
            <a:custGeom>
              <a:avLst/>
              <a:gdLst/>
              <a:ahLst/>
              <a:cxnLst/>
              <a:rect l="l" t="t" r="r" b="b"/>
              <a:pathLst>
                <a:path w="29382" h="29418" extrusionOk="0">
                  <a:moveTo>
                    <a:pt x="0" y="1"/>
                  </a:moveTo>
                  <a:lnTo>
                    <a:pt x="0" y="29418"/>
                  </a:lnTo>
                  <a:cubicBezTo>
                    <a:pt x="16232" y="29400"/>
                    <a:pt x="29382" y="16242"/>
                    <a:pt x="293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4" name="Google Shape;734;p33"/>
            <p:cNvSpPr/>
            <p:nvPr/>
          </p:nvSpPr>
          <p:spPr>
            <a:xfrm flipH="1">
              <a:off x="8042050" y="735400"/>
              <a:ext cx="367400" cy="367625"/>
            </a:xfrm>
            <a:custGeom>
              <a:avLst/>
              <a:gdLst/>
              <a:ahLst/>
              <a:cxnLst/>
              <a:rect l="l" t="t" r="r" b="b"/>
              <a:pathLst>
                <a:path w="14696" h="14705" extrusionOk="0">
                  <a:moveTo>
                    <a:pt x="0" y="1"/>
                  </a:moveTo>
                  <a:lnTo>
                    <a:pt x="0" y="14705"/>
                  </a:lnTo>
                  <a:cubicBezTo>
                    <a:pt x="8120" y="14705"/>
                    <a:pt x="14695" y="8121"/>
                    <a:pt x="146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5" name="Google Shape;735;p33"/>
            <p:cNvSpPr/>
            <p:nvPr/>
          </p:nvSpPr>
          <p:spPr>
            <a:xfrm flipH="1">
              <a:off x="8409425" y="0"/>
              <a:ext cx="734575" cy="367625"/>
            </a:xfrm>
            <a:custGeom>
              <a:avLst/>
              <a:gdLst/>
              <a:ahLst/>
              <a:cxnLst/>
              <a:rect l="l" t="t" r="r" b="b"/>
              <a:pathLst>
                <a:path w="29383" h="14705" extrusionOk="0">
                  <a:moveTo>
                    <a:pt x="0" y="0"/>
                  </a:moveTo>
                  <a:cubicBezTo>
                    <a:pt x="0" y="8120"/>
                    <a:pt x="6584" y="14704"/>
                    <a:pt x="14696" y="14704"/>
                  </a:cubicBezTo>
                  <a:lnTo>
                    <a:pt x="29382" y="14704"/>
                  </a:lnTo>
                  <a:cubicBezTo>
                    <a:pt x="29382" y="6584"/>
                    <a:pt x="22816" y="0"/>
                    <a:pt x="146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6" name="Google Shape;736;p33"/>
            <p:cNvSpPr/>
            <p:nvPr/>
          </p:nvSpPr>
          <p:spPr>
            <a:xfrm flipH="1">
              <a:off x="8409425" y="367800"/>
              <a:ext cx="734575" cy="367625"/>
            </a:xfrm>
            <a:custGeom>
              <a:avLst/>
              <a:gdLst/>
              <a:ahLst/>
              <a:cxnLst/>
              <a:rect l="l" t="t" r="r" b="b"/>
              <a:pathLst>
                <a:path w="29383" h="14705" extrusionOk="0">
                  <a:moveTo>
                    <a:pt x="14712" y="1"/>
                  </a:moveTo>
                  <a:cubicBezTo>
                    <a:pt x="14706" y="1"/>
                    <a:pt x="14701" y="1"/>
                    <a:pt x="14696" y="1"/>
                  </a:cubicBezTo>
                  <a:lnTo>
                    <a:pt x="0" y="1"/>
                  </a:lnTo>
                  <a:cubicBezTo>
                    <a:pt x="0" y="8121"/>
                    <a:pt x="6584" y="14705"/>
                    <a:pt x="14696" y="14705"/>
                  </a:cubicBezTo>
                  <a:lnTo>
                    <a:pt x="29382" y="14705"/>
                  </a:lnTo>
                  <a:cubicBezTo>
                    <a:pt x="29382" y="6581"/>
                    <a:pt x="22825" y="1"/>
                    <a:pt x="147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7" name="Google Shape;737;p33"/>
            <p:cNvSpPr/>
            <p:nvPr/>
          </p:nvSpPr>
          <p:spPr>
            <a:xfrm flipH="1">
              <a:off x="7458800" y="1298600"/>
              <a:ext cx="216125" cy="432450"/>
            </a:xfrm>
            <a:custGeom>
              <a:avLst/>
              <a:gdLst/>
              <a:ahLst/>
              <a:cxnLst/>
              <a:rect l="l" t="t" r="r" b="b"/>
              <a:pathLst>
                <a:path w="8645" h="17298" extrusionOk="0">
                  <a:moveTo>
                    <a:pt x="1" y="0"/>
                  </a:moveTo>
                  <a:lnTo>
                    <a:pt x="1" y="17298"/>
                  </a:lnTo>
                  <a:lnTo>
                    <a:pt x="236" y="17298"/>
                  </a:lnTo>
                  <a:cubicBezTo>
                    <a:pt x="4890" y="17193"/>
                    <a:pt x="8645" y="13360"/>
                    <a:pt x="8645" y="8653"/>
                  </a:cubicBezTo>
                  <a:cubicBezTo>
                    <a:pt x="8645" y="3877"/>
                    <a:pt x="4777" y="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8" name="Google Shape;738;p33"/>
            <p:cNvSpPr/>
            <p:nvPr/>
          </p:nvSpPr>
          <p:spPr>
            <a:xfrm flipH="1">
              <a:off x="7674900" y="1298600"/>
              <a:ext cx="216125" cy="432450"/>
            </a:xfrm>
            <a:custGeom>
              <a:avLst/>
              <a:gdLst/>
              <a:ahLst/>
              <a:cxnLst/>
              <a:rect l="l" t="t" r="r" b="b"/>
              <a:pathLst>
                <a:path w="8645" h="17298" extrusionOk="0">
                  <a:moveTo>
                    <a:pt x="8418" y="0"/>
                  </a:moveTo>
                  <a:cubicBezTo>
                    <a:pt x="3755" y="105"/>
                    <a:pt x="1" y="3938"/>
                    <a:pt x="1" y="8645"/>
                  </a:cubicBezTo>
                  <a:cubicBezTo>
                    <a:pt x="1" y="13421"/>
                    <a:pt x="3877" y="17298"/>
                    <a:pt x="8645" y="17298"/>
                  </a:cubicBezTo>
                  <a:lnTo>
                    <a:pt x="864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742" name="Google Shape;742;p33"/>
          <p:cNvSpPr/>
          <p:nvPr/>
        </p:nvSpPr>
        <p:spPr>
          <a:xfrm rot="5400000">
            <a:off x="-20337" y="0"/>
            <a:ext cx="735450" cy="735425"/>
          </a:xfrm>
          <a:custGeom>
            <a:avLst/>
            <a:gdLst/>
            <a:ahLst/>
            <a:cxnLst/>
            <a:rect l="l" t="t" r="r" b="b"/>
            <a:pathLst>
              <a:path w="29418" h="29417" extrusionOk="0">
                <a:moveTo>
                  <a:pt x="1" y="0"/>
                </a:moveTo>
                <a:lnTo>
                  <a:pt x="1" y="29417"/>
                </a:lnTo>
                <a:lnTo>
                  <a:pt x="29417" y="29417"/>
                </a:lnTo>
                <a:cubicBezTo>
                  <a:pt x="29417" y="13176"/>
                  <a:pt x="16241" y="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3" name="Google Shape;743;p33"/>
          <p:cNvSpPr/>
          <p:nvPr/>
        </p:nvSpPr>
        <p:spPr>
          <a:xfrm rot="5400000">
            <a:off x="-20325" y="-12"/>
            <a:ext cx="367625" cy="367625"/>
          </a:xfrm>
          <a:custGeom>
            <a:avLst/>
            <a:gdLst/>
            <a:ahLst/>
            <a:cxnLst/>
            <a:rect l="l" t="t" r="r" b="b"/>
            <a:pathLst>
              <a:path w="14705" h="14705" extrusionOk="0">
                <a:moveTo>
                  <a:pt x="1" y="1"/>
                </a:moveTo>
                <a:lnTo>
                  <a:pt x="1" y="14705"/>
                </a:lnTo>
                <a:lnTo>
                  <a:pt x="14704" y="14705"/>
                </a:lnTo>
                <a:cubicBezTo>
                  <a:pt x="14704" y="6584"/>
                  <a:pt x="8121" y="1"/>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 name="Title 1"/>
          <p:cNvSpPr/>
          <p:nvPr>
            <p:ph type="title"/>
          </p:nvPr>
        </p:nvSpPr>
        <p:spPr>
          <a:xfrm>
            <a:off x="643255" y="699135"/>
            <a:ext cx="8188960" cy="572770"/>
          </a:xfrm>
        </p:spPr>
        <p:txBody>
          <a:bodyPr/>
          <a:p>
            <a:r>
              <a:rPr lang="en-US" sz="1900"/>
              <a:t>Property Type with Highest Average Listings </a:t>
            </a:r>
            <a:endParaRPr lang="en-US" sz="1900"/>
          </a:p>
        </p:txBody>
      </p:sp>
      <p:pic>
        <p:nvPicPr>
          <p:cNvPr id="3" name="Picture 2"/>
          <p:cNvPicPr>
            <a:picLocks noChangeAspect="1"/>
          </p:cNvPicPr>
          <p:nvPr/>
        </p:nvPicPr>
        <p:blipFill>
          <a:blip r:embed="rId1"/>
          <a:stretch>
            <a:fillRect/>
          </a:stretch>
        </p:blipFill>
        <p:spPr>
          <a:xfrm>
            <a:off x="587375" y="1207135"/>
            <a:ext cx="6844665" cy="382651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50">
        <p:wipe/>
      </p:transition>
    </mc:Choice>
    <mc:Fallback>
      <p:transition spd="med">
        <p:wip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651" name="Shape 651"/>
        <p:cNvGrpSpPr/>
        <p:nvPr/>
      </p:nvGrpSpPr>
      <p:grpSpPr>
        <a:xfrm>
          <a:off x="0" y="0"/>
          <a:ext cx="0" cy="0"/>
          <a:chOff x="0" y="0"/>
          <a:chExt cx="0" cy="0"/>
        </a:xfrm>
      </p:grpSpPr>
      <p:grpSp>
        <p:nvGrpSpPr>
          <p:cNvPr id="1547" name="Google Shape;1547;p56"/>
          <p:cNvGrpSpPr/>
          <p:nvPr/>
        </p:nvGrpSpPr>
        <p:grpSpPr>
          <a:xfrm>
            <a:off x="1723390" y="455295"/>
            <a:ext cx="7662545" cy="4241800"/>
            <a:chOff x="2654821" y="2311071"/>
            <a:chExt cx="2279715" cy="1262120"/>
          </a:xfrm>
          <a:solidFill>
            <a:schemeClr val="accent3">
              <a:lumMod val="40000"/>
              <a:lumOff val="60000"/>
            </a:schemeClr>
          </a:solidFill>
        </p:grpSpPr>
        <p:grpSp>
          <p:nvGrpSpPr>
            <p:cNvPr id="1548" name="Google Shape;1548;p56"/>
            <p:cNvGrpSpPr/>
            <p:nvPr/>
          </p:nvGrpSpPr>
          <p:grpSpPr>
            <a:xfrm>
              <a:off x="4034269" y="2840745"/>
              <a:ext cx="40212" cy="36437"/>
              <a:chOff x="4293400" y="2574725"/>
              <a:chExt cx="84425" cy="80100"/>
            </a:xfrm>
            <a:grpFill/>
          </p:grpSpPr>
          <p:sp>
            <p:nvSpPr>
              <p:cNvPr id="1549" name="Google Shape;1549;p56"/>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grpFill/>
              <a:ln>
                <a:noFill/>
              </a:ln>
            </p:spPr>
          </p:sp>
          <p:sp>
            <p:nvSpPr>
              <p:cNvPr id="1550" name="Google Shape;1550;p56"/>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grpFill/>
              <a:ln>
                <a:noFill/>
              </a:ln>
            </p:spPr>
            <p:txBody>
              <a:bodyPr spcFirstLastPara="1" wrap="square" lIns="91425" tIns="91425" rIns="91425" bIns="91425" anchor="ctr" anchorCtr="0">
                <a:noAutofit/>
              </a:bodyPr>
              <a:p>
                <a:pPr marL="0" lvl="0" indent="0" algn="l" rtl="0">
                  <a:spcBef>
                    <a:spcPts val="0"/>
                  </a:spcBef>
                  <a:spcAft>
                    <a:spcPts val="0"/>
                  </a:spcAft>
                  <a:buNone/>
                </a:pPr>
              </a:p>
            </p:txBody>
          </p:sp>
        </p:grpSp>
        <p:grpSp>
          <p:nvGrpSpPr>
            <p:cNvPr id="1551" name="Google Shape;1551;p56"/>
            <p:cNvGrpSpPr/>
            <p:nvPr/>
          </p:nvGrpSpPr>
          <p:grpSpPr>
            <a:xfrm>
              <a:off x="3894606" y="2334874"/>
              <a:ext cx="913198" cy="518984"/>
              <a:chOff x="4000175" y="1462675"/>
              <a:chExt cx="1917275" cy="1140875"/>
            </a:xfrm>
            <a:grpFill/>
          </p:grpSpPr>
          <p:sp>
            <p:nvSpPr>
              <p:cNvPr id="1552" name="Google Shape;1552;p56"/>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grpFill/>
              <a:ln>
                <a:noFill/>
              </a:ln>
            </p:spPr>
          </p:sp>
          <p:grpSp>
            <p:nvGrpSpPr>
              <p:cNvPr id="1553" name="Google Shape;1553;p56"/>
              <p:cNvGrpSpPr/>
              <p:nvPr/>
            </p:nvGrpSpPr>
            <p:grpSpPr>
              <a:xfrm>
                <a:off x="4000175" y="1462675"/>
                <a:ext cx="1917275" cy="1140875"/>
                <a:chOff x="4000175" y="1462675"/>
                <a:chExt cx="1917275" cy="1140875"/>
              </a:xfrm>
              <a:grpFill/>
            </p:grpSpPr>
            <p:sp>
              <p:nvSpPr>
                <p:cNvPr id="1554" name="Google Shape;1554;p56"/>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grpFill/>
                <a:ln>
                  <a:noFill/>
                </a:ln>
              </p:spPr>
            </p:sp>
            <p:sp>
              <p:nvSpPr>
                <p:cNvPr id="1555" name="Google Shape;1555;p56"/>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grp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556" name="Google Shape;1556;p56"/>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grp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557" name="Google Shape;1557;p56"/>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grp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558" name="Google Shape;1558;p56"/>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grpFill/>
                <a:ln>
                  <a:noFill/>
                </a:ln>
              </p:spPr>
              <p:txBody>
                <a:bodyPr spcFirstLastPara="1" wrap="square" lIns="91425" tIns="91425" rIns="91425" bIns="91425" anchor="ctr" anchorCtr="0">
                  <a:noAutofit/>
                </a:bodyPr>
                <a:p>
                  <a:pPr marL="0" lvl="0" indent="0" algn="l" rtl="0">
                    <a:spcBef>
                      <a:spcPts val="0"/>
                    </a:spcBef>
                    <a:spcAft>
                      <a:spcPts val="0"/>
                    </a:spcAft>
                    <a:buNone/>
                  </a:pPr>
                  <a:endParaRPr>
                    <a:solidFill>
                      <a:srgbClr val="A6CBC2"/>
                    </a:solidFill>
                  </a:endParaRPr>
                </a:p>
              </p:txBody>
            </p:sp>
            <p:sp>
              <p:nvSpPr>
                <p:cNvPr id="1559" name="Google Shape;1559;p56"/>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grpFill/>
                <a:ln>
                  <a:noFill/>
                </a:ln>
              </p:spPr>
              <p:txBody>
                <a:bodyPr spcFirstLastPara="1" wrap="square" lIns="91425" tIns="91425" rIns="91425" bIns="91425" anchor="ctr" anchorCtr="0">
                  <a:noAutofit/>
                </a:bodyPr>
                <a:p>
                  <a:pPr marL="0" lvl="0" indent="0" algn="l" rtl="0">
                    <a:spcBef>
                      <a:spcPts val="0"/>
                    </a:spcBef>
                    <a:spcAft>
                      <a:spcPts val="0"/>
                    </a:spcAft>
                    <a:buNone/>
                  </a:pPr>
                </a:p>
              </p:txBody>
            </p:sp>
          </p:grpSp>
        </p:grpSp>
        <p:grpSp>
          <p:nvGrpSpPr>
            <p:cNvPr id="1560" name="Google Shape;1560;p56"/>
            <p:cNvGrpSpPr/>
            <p:nvPr/>
          </p:nvGrpSpPr>
          <p:grpSpPr>
            <a:xfrm>
              <a:off x="3875768" y="2846704"/>
              <a:ext cx="44796" cy="47366"/>
              <a:chOff x="3960625" y="2587825"/>
              <a:chExt cx="94050" cy="104125"/>
            </a:xfrm>
            <a:grpFill/>
          </p:grpSpPr>
          <p:sp>
            <p:nvSpPr>
              <p:cNvPr id="1561" name="Google Shape;1561;p56"/>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grpFill/>
              <a:ln>
                <a:noFill/>
              </a:ln>
            </p:spPr>
          </p:sp>
          <p:sp>
            <p:nvSpPr>
              <p:cNvPr id="1562" name="Google Shape;1562;p56"/>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grpFill/>
              <a:ln>
                <a:noFill/>
              </a:ln>
            </p:spPr>
            <p:txBody>
              <a:bodyPr spcFirstLastPara="1" wrap="square" lIns="91425" tIns="91425" rIns="91425" bIns="91425" anchor="ctr" anchorCtr="0">
                <a:noAutofit/>
              </a:bodyPr>
              <a:p>
                <a:pPr marL="0" lvl="0" indent="0" algn="l" rtl="0">
                  <a:spcBef>
                    <a:spcPts val="0"/>
                  </a:spcBef>
                  <a:spcAft>
                    <a:spcPts val="0"/>
                  </a:spcAft>
                  <a:buNone/>
                </a:pPr>
              </a:p>
            </p:txBody>
          </p:sp>
        </p:grpSp>
        <p:grpSp>
          <p:nvGrpSpPr>
            <p:cNvPr id="1563" name="Google Shape;1563;p56"/>
            <p:cNvGrpSpPr/>
            <p:nvPr/>
          </p:nvGrpSpPr>
          <p:grpSpPr>
            <a:xfrm>
              <a:off x="3782759" y="2807162"/>
              <a:ext cx="82686" cy="85487"/>
              <a:chOff x="3765350" y="2500900"/>
              <a:chExt cx="173600" cy="187925"/>
            </a:xfrm>
            <a:grpFill/>
          </p:grpSpPr>
          <p:sp>
            <p:nvSpPr>
              <p:cNvPr id="1564" name="Google Shape;1564;p56"/>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grpFill/>
              <a:ln>
                <a:noFill/>
              </a:ln>
            </p:spPr>
          </p:sp>
          <p:sp>
            <p:nvSpPr>
              <p:cNvPr id="1565" name="Google Shape;1565;p56"/>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grp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566" name="Google Shape;1566;p56"/>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grp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567" name="Google Shape;1567;p56"/>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grp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568" name="Google Shape;1568;p56"/>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grp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569" name="Google Shape;1569;p56"/>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grpFill/>
              <a:ln>
                <a:noFill/>
              </a:ln>
            </p:spPr>
            <p:txBody>
              <a:bodyPr spcFirstLastPara="1" wrap="square" lIns="91425" tIns="91425" rIns="91425" bIns="91425" anchor="ctr" anchorCtr="0">
                <a:noAutofit/>
              </a:bodyPr>
              <a:p>
                <a:pPr marL="0" lvl="0" indent="0" algn="l" rtl="0">
                  <a:spcBef>
                    <a:spcPts val="0"/>
                  </a:spcBef>
                  <a:spcAft>
                    <a:spcPts val="0"/>
                  </a:spcAft>
                  <a:buNone/>
                </a:pPr>
              </a:p>
            </p:txBody>
          </p:sp>
        </p:grpSp>
        <p:grpSp>
          <p:nvGrpSpPr>
            <p:cNvPr id="1570" name="Google Shape;1570;p56"/>
            <p:cNvGrpSpPr/>
            <p:nvPr/>
          </p:nvGrpSpPr>
          <p:grpSpPr>
            <a:xfrm>
              <a:off x="3775674" y="2798496"/>
              <a:ext cx="40545" cy="23564"/>
              <a:chOff x="3750475" y="2481850"/>
              <a:chExt cx="85125" cy="51800"/>
            </a:xfrm>
            <a:grpFill/>
          </p:grpSpPr>
          <p:sp>
            <p:nvSpPr>
              <p:cNvPr id="1571" name="Google Shape;1571;p56"/>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grp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572" name="Google Shape;1572;p56"/>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grpFill/>
              <a:ln>
                <a:noFill/>
              </a:ln>
            </p:spPr>
          </p:sp>
        </p:grpSp>
        <p:grpSp>
          <p:nvGrpSpPr>
            <p:cNvPr id="1573" name="Google Shape;1573;p56"/>
            <p:cNvGrpSpPr/>
            <p:nvPr/>
          </p:nvGrpSpPr>
          <p:grpSpPr>
            <a:xfrm>
              <a:off x="3716946" y="2776024"/>
              <a:ext cx="81971" cy="76912"/>
              <a:chOff x="3627175" y="2432450"/>
              <a:chExt cx="172100" cy="169075"/>
            </a:xfrm>
            <a:grpFill/>
          </p:grpSpPr>
          <p:sp>
            <p:nvSpPr>
              <p:cNvPr id="1574" name="Google Shape;1574;p56"/>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grp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575" name="Google Shape;1575;p56"/>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grpFill/>
              <a:ln>
                <a:noFill/>
              </a:ln>
            </p:spPr>
          </p:sp>
          <p:sp>
            <p:nvSpPr>
              <p:cNvPr id="1576" name="Google Shape;1576;p56"/>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grpFill/>
              <a:ln>
                <a:noFill/>
              </a:ln>
            </p:spPr>
          </p:sp>
        </p:grpSp>
        <p:grpSp>
          <p:nvGrpSpPr>
            <p:cNvPr id="1577" name="Google Shape;1577;p56"/>
            <p:cNvGrpSpPr/>
            <p:nvPr/>
          </p:nvGrpSpPr>
          <p:grpSpPr>
            <a:xfrm>
              <a:off x="3685682" y="2845624"/>
              <a:ext cx="29311" cy="45055"/>
              <a:chOff x="3561536" y="2585450"/>
              <a:chExt cx="61539" cy="99045"/>
            </a:xfrm>
            <a:grpFill/>
          </p:grpSpPr>
          <p:sp>
            <p:nvSpPr>
              <p:cNvPr id="1578" name="Google Shape;1578;p56"/>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grp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579" name="Google Shape;1579;p56"/>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grpFill/>
              <a:ln>
                <a:noFill/>
              </a:ln>
            </p:spPr>
          </p:sp>
        </p:grpSp>
        <p:grpSp>
          <p:nvGrpSpPr>
            <p:cNvPr id="1580" name="Google Shape;1580;p56"/>
            <p:cNvGrpSpPr/>
            <p:nvPr/>
          </p:nvGrpSpPr>
          <p:grpSpPr>
            <a:xfrm>
              <a:off x="3849905" y="2572252"/>
              <a:ext cx="74339" cy="119559"/>
              <a:chOff x="3906325" y="1984500"/>
              <a:chExt cx="156075" cy="262825"/>
            </a:xfrm>
            <a:grpFill/>
          </p:grpSpPr>
          <p:sp>
            <p:nvSpPr>
              <p:cNvPr id="1581" name="Google Shape;1581;p56"/>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grpFill/>
              <a:ln>
                <a:noFill/>
              </a:ln>
            </p:spPr>
          </p:sp>
          <p:sp>
            <p:nvSpPr>
              <p:cNvPr id="1582" name="Google Shape;1582;p56"/>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grpFill/>
              <a:ln>
                <a:noFill/>
              </a:ln>
            </p:spPr>
            <p:txBody>
              <a:bodyPr spcFirstLastPara="1" wrap="square" lIns="91425" tIns="91425" rIns="91425" bIns="91425" anchor="ctr" anchorCtr="0">
                <a:noAutofit/>
              </a:bodyPr>
              <a:p>
                <a:pPr marL="0" lvl="0" indent="0" algn="l" rtl="0">
                  <a:spcBef>
                    <a:spcPts val="0"/>
                  </a:spcBef>
                  <a:spcAft>
                    <a:spcPts val="0"/>
                  </a:spcAft>
                  <a:buNone/>
                </a:pPr>
              </a:p>
            </p:txBody>
          </p:sp>
        </p:grpSp>
        <p:grpSp>
          <p:nvGrpSpPr>
            <p:cNvPr id="1583" name="Google Shape;1583;p56"/>
            <p:cNvGrpSpPr/>
            <p:nvPr/>
          </p:nvGrpSpPr>
          <p:grpSpPr>
            <a:xfrm>
              <a:off x="2654821" y="2414345"/>
              <a:ext cx="667570" cy="558731"/>
              <a:chOff x="1397225" y="1637375"/>
              <a:chExt cx="1401575" cy="1228250"/>
            </a:xfrm>
            <a:grpFill/>
          </p:grpSpPr>
          <p:sp>
            <p:nvSpPr>
              <p:cNvPr id="1584" name="Google Shape;1584;p56"/>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grpFill/>
              <a:ln>
                <a:noFill/>
              </a:ln>
            </p:spPr>
          </p:sp>
          <p:grpSp>
            <p:nvGrpSpPr>
              <p:cNvPr id="1585" name="Google Shape;1585;p56"/>
              <p:cNvGrpSpPr/>
              <p:nvPr/>
            </p:nvGrpSpPr>
            <p:grpSpPr>
              <a:xfrm>
                <a:off x="1397225" y="1637375"/>
                <a:ext cx="1398775" cy="1228250"/>
                <a:chOff x="1397225" y="1637375"/>
                <a:chExt cx="1398775" cy="1228250"/>
              </a:xfrm>
              <a:grpFill/>
            </p:grpSpPr>
            <p:sp>
              <p:nvSpPr>
                <p:cNvPr id="1586" name="Google Shape;1586;p56"/>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grp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587" name="Google Shape;1587;p56"/>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grpFill/>
                <a:ln>
                  <a:noFill/>
                </a:ln>
              </p:spPr>
              <p:txBody>
                <a:bodyPr spcFirstLastPara="1" wrap="square" lIns="91425" tIns="91425" rIns="91425" bIns="91425" anchor="ctr" anchorCtr="0">
                  <a:noAutofit/>
                </a:bodyPr>
                <a:p>
                  <a:pPr marL="0" lvl="0" indent="0" algn="l" rtl="0">
                    <a:spcBef>
                      <a:spcPts val="0"/>
                    </a:spcBef>
                    <a:spcAft>
                      <a:spcPts val="0"/>
                    </a:spcAft>
                    <a:buNone/>
                  </a:pPr>
                </a:p>
              </p:txBody>
            </p:sp>
          </p:grpSp>
        </p:grpSp>
        <p:grpSp>
          <p:nvGrpSpPr>
            <p:cNvPr id="1588" name="Google Shape;1588;p56"/>
            <p:cNvGrpSpPr/>
            <p:nvPr/>
          </p:nvGrpSpPr>
          <p:grpSpPr>
            <a:xfrm>
              <a:off x="3230417" y="3103734"/>
              <a:ext cx="282982" cy="280332"/>
              <a:chOff x="2605700" y="3152850"/>
              <a:chExt cx="594125" cy="616250"/>
            </a:xfrm>
            <a:grpFill/>
          </p:grpSpPr>
          <p:sp>
            <p:nvSpPr>
              <p:cNvPr id="1589" name="Google Shape;1589;p56"/>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grpFill/>
              <a:ln>
                <a:noFill/>
              </a:ln>
            </p:spPr>
          </p:sp>
          <p:sp>
            <p:nvSpPr>
              <p:cNvPr id="1590" name="Google Shape;1590;p56"/>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grpFill/>
              <a:ln>
                <a:noFill/>
              </a:ln>
            </p:spPr>
            <p:txBody>
              <a:bodyPr spcFirstLastPara="1" wrap="square" lIns="91425" tIns="91425" rIns="91425" bIns="91425" anchor="ctr" anchorCtr="0">
                <a:noAutofit/>
              </a:bodyPr>
              <a:p>
                <a:pPr marL="0" lvl="0" indent="0" algn="l" rtl="0">
                  <a:spcBef>
                    <a:spcPts val="0"/>
                  </a:spcBef>
                  <a:spcAft>
                    <a:spcPts val="0"/>
                  </a:spcAft>
                  <a:buNone/>
                </a:pPr>
                <a:endParaRPr>
                  <a:solidFill>
                    <a:srgbClr val="FF6B65"/>
                  </a:solidFill>
                </a:endParaRPr>
              </a:p>
            </p:txBody>
          </p:sp>
        </p:grpSp>
        <p:grpSp>
          <p:nvGrpSpPr>
            <p:cNvPr id="1591" name="Google Shape;1591;p56"/>
            <p:cNvGrpSpPr/>
            <p:nvPr/>
          </p:nvGrpSpPr>
          <p:grpSpPr>
            <a:xfrm>
              <a:off x="3265985" y="3226989"/>
              <a:ext cx="87151" cy="346202"/>
              <a:chOff x="2680375" y="3423800"/>
              <a:chExt cx="182975" cy="761050"/>
            </a:xfrm>
            <a:grpFill/>
          </p:grpSpPr>
          <p:sp>
            <p:nvSpPr>
              <p:cNvPr id="1592" name="Google Shape;1592;p56"/>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grpFill/>
              <a:ln>
                <a:noFill/>
              </a:ln>
            </p:spPr>
          </p:sp>
          <p:sp>
            <p:nvSpPr>
              <p:cNvPr id="1593" name="Google Shape;1593;p56"/>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grpFill/>
              <a:ln>
                <a:noFill/>
              </a:ln>
            </p:spPr>
            <p:txBody>
              <a:bodyPr spcFirstLastPara="1" wrap="square" lIns="91425" tIns="91425" rIns="91425" bIns="91425" anchor="ctr" anchorCtr="0">
                <a:noAutofit/>
              </a:bodyPr>
              <a:p>
                <a:pPr marL="0" lvl="0" indent="0" algn="l" rtl="0">
                  <a:spcBef>
                    <a:spcPts val="0"/>
                  </a:spcBef>
                  <a:spcAft>
                    <a:spcPts val="0"/>
                  </a:spcAft>
                  <a:buNone/>
                </a:pPr>
              </a:p>
            </p:txBody>
          </p:sp>
        </p:grpSp>
        <p:grpSp>
          <p:nvGrpSpPr>
            <p:cNvPr id="1594" name="Google Shape;1594;p56"/>
            <p:cNvGrpSpPr/>
            <p:nvPr/>
          </p:nvGrpSpPr>
          <p:grpSpPr>
            <a:xfrm>
              <a:off x="3855466" y="3289811"/>
              <a:ext cx="112514" cy="94210"/>
              <a:chOff x="3918000" y="3561900"/>
              <a:chExt cx="236225" cy="207100"/>
            </a:xfrm>
            <a:grpFill/>
          </p:grpSpPr>
          <p:sp>
            <p:nvSpPr>
              <p:cNvPr id="1595" name="Google Shape;1595;p56"/>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grpFill/>
              <a:ln>
                <a:noFill/>
              </a:ln>
            </p:spPr>
          </p:sp>
          <p:sp>
            <p:nvSpPr>
              <p:cNvPr id="1596" name="Google Shape;1596;p56"/>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grpFill/>
              <a:ln>
                <a:noFill/>
              </a:ln>
            </p:spPr>
            <p:txBody>
              <a:bodyPr spcFirstLastPara="1" wrap="square" lIns="91425" tIns="91425" rIns="91425" bIns="91425" anchor="ctr" anchorCtr="0">
                <a:noAutofit/>
              </a:bodyPr>
              <a:p>
                <a:pPr marL="0" lvl="0" indent="0" algn="l" rtl="0">
                  <a:spcBef>
                    <a:spcPts val="0"/>
                  </a:spcBef>
                  <a:spcAft>
                    <a:spcPts val="0"/>
                  </a:spcAft>
                  <a:buNone/>
                </a:pPr>
              </a:p>
            </p:txBody>
          </p:sp>
        </p:grpSp>
        <p:sp>
          <p:nvSpPr>
            <p:cNvPr id="1597" name="Google Shape;1597;p56"/>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grp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598" name="Google Shape;1598;p56"/>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grp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599" name="Google Shape;1599;p56"/>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grpFill/>
            <a:ln>
              <a:noFill/>
            </a:ln>
          </p:spPr>
          <p:txBody>
            <a:bodyPr spcFirstLastPara="1" wrap="square" lIns="91425" tIns="91425" rIns="91425" bIns="91425" anchor="ctr" anchorCtr="0">
              <a:noAutofit/>
            </a:bodyPr>
            <a:p>
              <a:pPr marL="0" lvl="0" indent="0" algn="l" rtl="0">
                <a:spcBef>
                  <a:spcPts val="0"/>
                </a:spcBef>
                <a:spcAft>
                  <a:spcPts val="0"/>
                </a:spcAft>
                <a:buNone/>
              </a:pPr>
              <a:endParaRPr>
                <a:solidFill>
                  <a:srgbClr val="FF6B65"/>
                </a:solidFill>
              </a:endParaRPr>
            </a:p>
          </p:txBody>
        </p:sp>
        <p:grpSp>
          <p:nvGrpSpPr>
            <p:cNvPr id="1600" name="Google Shape;1600;p56"/>
            <p:cNvGrpSpPr/>
            <p:nvPr/>
          </p:nvGrpSpPr>
          <p:grpSpPr>
            <a:xfrm>
              <a:off x="2905224" y="2311071"/>
              <a:ext cx="596721" cy="528992"/>
              <a:chOff x="1922950" y="1410350"/>
              <a:chExt cx="1252825" cy="1162875"/>
            </a:xfrm>
            <a:grpFill/>
          </p:grpSpPr>
          <p:sp>
            <p:nvSpPr>
              <p:cNvPr id="1601" name="Google Shape;1601;p56"/>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grp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602" name="Google Shape;1602;p56"/>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grp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603" name="Google Shape;1603;p56"/>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grp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604" name="Google Shape;1604;p56"/>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grp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605" name="Google Shape;1605;p56"/>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grp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606" name="Google Shape;1606;p56"/>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grp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607" name="Google Shape;1607;p56"/>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grp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608" name="Google Shape;1608;p56"/>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grp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609" name="Google Shape;1609;p56"/>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grp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610" name="Google Shape;1610;p56"/>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grp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611" name="Google Shape;1611;p56"/>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grp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612" name="Google Shape;1612;p56"/>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grp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613" name="Google Shape;1613;p56"/>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grp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614" name="Google Shape;1614;p56"/>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grp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615" name="Google Shape;1615;p56"/>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grp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616" name="Google Shape;1616;p56"/>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grpFill/>
              <a:ln>
                <a:noFill/>
              </a:ln>
            </p:spPr>
            <p:txBody>
              <a:bodyPr spcFirstLastPara="1" wrap="square" lIns="91425" tIns="91425" rIns="91425" bIns="91425" anchor="ctr" anchorCtr="0">
                <a:noAutofit/>
              </a:bodyPr>
              <a:p>
                <a:pPr marL="0" lvl="0" indent="0" algn="l" rtl="0">
                  <a:spcBef>
                    <a:spcPts val="0"/>
                  </a:spcBef>
                  <a:spcAft>
                    <a:spcPts val="0"/>
                  </a:spcAft>
                  <a:buNone/>
                </a:pPr>
                <a:endParaRPr>
                  <a:solidFill>
                    <a:srgbClr val="A6CBC2"/>
                  </a:solidFill>
                </a:endParaRPr>
              </a:p>
            </p:txBody>
          </p:sp>
        </p:grpSp>
        <p:sp>
          <p:nvSpPr>
            <p:cNvPr id="1617" name="Google Shape;1617;p56"/>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grp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618" name="Google Shape;1618;p56"/>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grp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619" name="Google Shape;1619;p56"/>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grp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620" name="Google Shape;1620;p56"/>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grp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621" name="Google Shape;1621;p56"/>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grp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622" name="Google Shape;1622;p56"/>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grp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623" name="Google Shape;1623;p56"/>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grp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624" name="Google Shape;1624;p56"/>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grp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625" name="Google Shape;1625;p56"/>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grp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626" name="Google Shape;1626;p56"/>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grp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627" name="Google Shape;1627;p56"/>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grp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628" name="Google Shape;1628;p56"/>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grp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629" name="Google Shape;1629;p56"/>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grp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630" name="Google Shape;1630;p56"/>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grp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631" name="Google Shape;1631;p56"/>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grp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632" name="Google Shape;1632;p56"/>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grp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633" name="Google Shape;1633;p56"/>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grp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634" name="Google Shape;1634;p56"/>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grp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635" name="Google Shape;1635;p56"/>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grp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636" name="Google Shape;1636;p56"/>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grpFill/>
            <a:ln>
              <a:noFill/>
            </a:ln>
          </p:spPr>
          <p:txBody>
            <a:bodyPr spcFirstLastPara="1" wrap="square" lIns="91425" tIns="91425" rIns="91425" bIns="91425" anchor="ctr" anchorCtr="0">
              <a:noAutofit/>
            </a:bodyPr>
            <a:p>
              <a:pPr marL="0" lvl="0" indent="0" algn="l" rtl="0">
                <a:spcBef>
                  <a:spcPts val="0"/>
                </a:spcBef>
                <a:spcAft>
                  <a:spcPts val="0"/>
                </a:spcAft>
                <a:buNone/>
              </a:pPr>
              <a:endParaRPr>
                <a:solidFill>
                  <a:srgbClr val="FF6B65"/>
                </a:solidFill>
              </a:endParaRPr>
            </a:p>
          </p:txBody>
        </p:sp>
        <p:sp>
          <p:nvSpPr>
            <p:cNvPr id="1637" name="Google Shape;1637;p56"/>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grpFill/>
            <a:ln>
              <a:noFill/>
            </a:ln>
          </p:spPr>
          <p:txBody>
            <a:bodyPr spcFirstLastPara="1" wrap="square" lIns="91425" tIns="91425" rIns="91425" bIns="91425" anchor="ctr" anchorCtr="0">
              <a:noAutofit/>
            </a:bodyPr>
            <a:p>
              <a:pPr marL="0" lvl="0" indent="0" algn="l" rtl="0">
                <a:spcBef>
                  <a:spcPts val="0"/>
                </a:spcBef>
                <a:spcAft>
                  <a:spcPts val="0"/>
                </a:spcAft>
                <a:buNone/>
              </a:pPr>
              <a:endParaRPr>
                <a:solidFill>
                  <a:srgbClr val="A6CBC2"/>
                </a:solidFill>
              </a:endParaRPr>
            </a:p>
          </p:txBody>
        </p:sp>
        <p:sp>
          <p:nvSpPr>
            <p:cNvPr id="1638" name="Google Shape;1638;p56"/>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grpFill/>
            <a:ln>
              <a:noFill/>
            </a:ln>
          </p:spPr>
          <p:txBody>
            <a:bodyPr spcFirstLastPara="1" wrap="square" lIns="91425" tIns="91425" rIns="91425" bIns="91425" anchor="ctr" anchorCtr="0">
              <a:noAutofit/>
            </a:bodyPr>
            <a:p>
              <a:pPr marL="0" lvl="0" indent="0" algn="l" rtl="0">
                <a:spcBef>
                  <a:spcPts val="0"/>
                </a:spcBef>
                <a:spcAft>
                  <a:spcPts val="0"/>
                </a:spcAft>
                <a:buNone/>
              </a:pPr>
            </a:p>
          </p:txBody>
        </p:sp>
        <p:grpSp>
          <p:nvGrpSpPr>
            <p:cNvPr id="1639" name="Google Shape;1639;p56"/>
            <p:cNvGrpSpPr/>
            <p:nvPr/>
          </p:nvGrpSpPr>
          <p:grpSpPr>
            <a:xfrm>
              <a:off x="3280929" y="3294542"/>
              <a:ext cx="109894" cy="272224"/>
              <a:chOff x="2711750" y="3572300"/>
              <a:chExt cx="230725" cy="598425"/>
            </a:xfrm>
            <a:grpFill/>
          </p:grpSpPr>
          <p:sp>
            <p:nvSpPr>
              <p:cNvPr id="1640" name="Google Shape;1640;p56"/>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grp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641" name="Google Shape;1641;p56"/>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grpFill/>
              <a:ln>
                <a:noFill/>
              </a:ln>
            </p:spPr>
            <p:txBody>
              <a:bodyPr spcFirstLastPara="1" wrap="square" lIns="91425" tIns="91425" rIns="91425" bIns="91425" anchor="ctr" anchorCtr="0">
                <a:noAutofit/>
              </a:bodyPr>
              <a:p>
                <a:pPr marL="0" lvl="0" indent="0" algn="l" rtl="0">
                  <a:spcBef>
                    <a:spcPts val="0"/>
                  </a:spcBef>
                  <a:spcAft>
                    <a:spcPts val="0"/>
                  </a:spcAft>
                  <a:buNone/>
                </a:pPr>
              </a:p>
            </p:txBody>
          </p:sp>
        </p:grpSp>
        <p:sp>
          <p:nvSpPr>
            <p:cNvPr id="1642" name="Google Shape;1642;p56"/>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grpFill/>
            <a:ln>
              <a:noFill/>
            </a:ln>
          </p:spPr>
          <p:txBody>
            <a:bodyPr spcFirstLastPara="1" wrap="square" lIns="91425" tIns="91425" rIns="91425" bIns="91425" anchor="ctr" anchorCtr="0">
              <a:noAutofit/>
            </a:bodyPr>
            <a:p>
              <a:pPr marL="0" lvl="0" indent="0" algn="l" rtl="0">
                <a:spcBef>
                  <a:spcPts val="0"/>
                </a:spcBef>
                <a:spcAft>
                  <a:spcPts val="0"/>
                </a:spcAft>
                <a:buNone/>
              </a:pPr>
            </a:p>
          </p:txBody>
        </p:sp>
        <p:grpSp>
          <p:nvGrpSpPr>
            <p:cNvPr id="1643" name="Google Shape;1643;p56"/>
            <p:cNvGrpSpPr/>
            <p:nvPr/>
          </p:nvGrpSpPr>
          <p:grpSpPr>
            <a:xfrm>
              <a:off x="3790439" y="2408636"/>
              <a:ext cx="73017" cy="75684"/>
              <a:chOff x="3781475" y="1624825"/>
              <a:chExt cx="153300" cy="166375"/>
            </a:xfrm>
            <a:grpFill/>
          </p:grpSpPr>
          <p:sp>
            <p:nvSpPr>
              <p:cNvPr id="1644" name="Google Shape;1644;p56"/>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grp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645" name="Google Shape;1645;p56"/>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grp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646" name="Google Shape;1646;p56"/>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grp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647" name="Google Shape;1647;p56"/>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grpFill/>
              <a:ln>
                <a:noFill/>
              </a:ln>
            </p:spPr>
            <p:txBody>
              <a:bodyPr spcFirstLastPara="1" wrap="square" lIns="91425" tIns="91425" rIns="91425" bIns="91425" anchor="ctr" anchorCtr="0">
                <a:noAutofit/>
              </a:bodyPr>
              <a:p>
                <a:pPr marL="0" lvl="0" indent="0" algn="l" rtl="0">
                  <a:spcBef>
                    <a:spcPts val="0"/>
                  </a:spcBef>
                  <a:spcAft>
                    <a:spcPts val="0"/>
                  </a:spcAft>
                  <a:buNone/>
                </a:pPr>
              </a:p>
            </p:txBody>
          </p:sp>
        </p:grpSp>
        <p:sp>
          <p:nvSpPr>
            <p:cNvPr id="1648" name="Google Shape;1648;p56"/>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grp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649" name="Google Shape;1649;p56"/>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grp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650" name="Google Shape;1650;p56"/>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grp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651" name="Google Shape;1651;p56"/>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grp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652" name="Google Shape;1652;p56"/>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grp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653" name="Google Shape;1653;p56"/>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grp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654" name="Google Shape;1654;p56"/>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grpFill/>
            <a:ln>
              <a:noFill/>
            </a:ln>
          </p:spPr>
          <p:txBody>
            <a:bodyPr spcFirstLastPara="1" wrap="square" lIns="91425" tIns="91425" rIns="91425" bIns="91425" anchor="ctr" anchorCtr="0">
              <a:noAutofit/>
            </a:bodyPr>
            <a:p>
              <a:pPr marL="0" lvl="0" indent="0" algn="l" rtl="0">
                <a:spcBef>
                  <a:spcPts val="0"/>
                </a:spcBef>
                <a:spcAft>
                  <a:spcPts val="0"/>
                </a:spcAft>
                <a:buNone/>
              </a:pPr>
            </a:p>
          </p:txBody>
        </p:sp>
        <p:grpSp>
          <p:nvGrpSpPr>
            <p:cNvPr id="1655" name="Google Shape;1655;p56"/>
            <p:cNvGrpSpPr/>
            <p:nvPr/>
          </p:nvGrpSpPr>
          <p:grpSpPr>
            <a:xfrm>
              <a:off x="4403342" y="3107749"/>
              <a:ext cx="316680" cy="101374"/>
              <a:chOff x="5068275" y="3161675"/>
              <a:chExt cx="664875" cy="222850"/>
            </a:xfrm>
            <a:grpFill/>
          </p:grpSpPr>
          <p:sp>
            <p:nvSpPr>
              <p:cNvPr id="1656" name="Google Shape;1656;p56"/>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grp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657" name="Google Shape;1657;p56"/>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grp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658" name="Google Shape;1658;p56"/>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grp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659" name="Google Shape;1659;p56"/>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grpFill/>
              <a:ln>
                <a:noFill/>
              </a:ln>
            </p:spPr>
            <p:txBody>
              <a:bodyPr spcFirstLastPara="1" wrap="square" lIns="91425" tIns="91425" rIns="91425" bIns="91425" anchor="ctr" anchorCtr="0">
                <a:noAutofit/>
              </a:bodyPr>
              <a:p>
                <a:pPr marL="0" lvl="0" indent="0" algn="l" rtl="0">
                  <a:spcBef>
                    <a:spcPts val="0"/>
                  </a:spcBef>
                  <a:spcAft>
                    <a:spcPts val="0"/>
                  </a:spcAft>
                  <a:buNone/>
                </a:pPr>
              </a:p>
            </p:txBody>
          </p:sp>
        </p:grpSp>
        <p:sp>
          <p:nvSpPr>
            <p:cNvPr id="1660" name="Google Shape;1660;p56"/>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grp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661" name="Google Shape;1661;p56"/>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grp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662" name="Google Shape;1662;p56"/>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grp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663" name="Google Shape;1663;p56"/>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grp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664" name="Google Shape;1664;p56"/>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grp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665" name="Google Shape;1665;p56"/>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grp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666" name="Google Shape;1666;p56"/>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grp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667" name="Google Shape;1667;p56"/>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grp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668" name="Google Shape;1668;p56"/>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grp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669" name="Google Shape;1669;p56"/>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grp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670" name="Google Shape;1670;p56"/>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grp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671" name="Google Shape;1671;p56"/>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grp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672" name="Google Shape;1672;p56"/>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grp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673" name="Google Shape;1673;p56"/>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grp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674" name="Google Shape;1674;p56"/>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grp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675" name="Google Shape;1675;p56"/>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grp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676" name="Google Shape;1676;p56"/>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grp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677" name="Google Shape;1677;p56"/>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grp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678" name="Google Shape;1678;p56"/>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grp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679" name="Google Shape;1679;p56"/>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grp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680" name="Google Shape;1680;p56"/>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grp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681" name="Google Shape;1681;p56"/>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grp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682" name="Google Shape;1682;p56"/>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grp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683" name="Google Shape;1683;p56"/>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grp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684" name="Google Shape;1684;p56"/>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grp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685" name="Google Shape;1685;p56"/>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grp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686" name="Google Shape;1686;p56"/>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grp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687" name="Google Shape;1687;p56"/>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grp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688" name="Google Shape;1688;p56"/>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grpFill/>
            <a:ln>
              <a:noFill/>
            </a:ln>
          </p:spPr>
          <p:txBody>
            <a:bodyPr spcFirstLastPara="1" wrap="square" lIns="91425" tIns="91425" rIns="91425" bIns="91425" anchor="ctr" anchorCtr="0">
              <a:noAutofit/>
            </a:bodyPr>
            <a:p>
              <a:pPr marL="0" lvl="0" indent="0" algn="l" rtl="0">
                <a:spcBef>
                  <a:spcPts val="0"/>
                </a:spcBef>
                <a:spcAft>
                  <a:spcPts val="0"/>
                </a:spcAft>
                <a:buNone/>
              </a:pPr>
            </a:p>
          </p:txBody>
        </p:sp>
        <p:grpSp>
          <p:nvGrpSpPr>
            <p:cNvPr id="1689" name="Google Shape;1689;p56"/>
            <p:cNvGrpSpPr/>
            <p:nvPr/>
          </p:nvGrpSpPr>
          <p:grpSpPr>
            <a:xfrm>
              <a:off x="3697513" y="2707266"/>
              <a:ext cx="59549" cy="79733"/>
              <a:chOff x="3586375" y="2281300"/>
              <a:chExt cx="125025" cy="175275"/>
            </a:xfrm>
            <a:grpFill/>
          </p:grpSpPr>
          <p:sp>
            <p:nvSpPr>
              <p:cNvPr id="1690" name="Google Shape;1690;p56"/>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grp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691" name="Google Shape;1691;p56"/>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grpFill/>
              <a:ln>
                <a:noFill/>
              </a:ln>
            </p:spPr>
            <p:txBody>
              <a:bodyPr spcFirstLastPara="1" wrap="square" lIns="91425" tIns="91425" rIns="91425" bIns="91425" anchor="ctr" anchorCtr="0">
                <a:noAutofit/>
              </a:bodyPr>
              <a:p>
                <a:pPr marL="0" lvl="0" indent="0" algn="l" rtl="0">
                  <a:spcBef>
                    <a:spcPts val="0"/>
                  </a:spcBef>
                  <a:spcAft>
                    <a:spcPts val="0"/>
                  </a:spcAft>
                  <a:buNone/>
                </a:pPr>
              </a:p>
            </p:txBody>
          </p:sp>
        </p:grpSp>
        <p:sp>
          <p:nvSpPr>
            <p:cNvPr id="1692" name="Google Shape;1692;p56"/>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grpFill/>
            <a:ln>
              <a:noFill/>
            </a:ln>
          </p:spPr>
          <p:txBody>
            <a:bodyPr spcFirstLastPara="1" wrap="square" lIns="91425" tIns="91425" rIns="91425" bIns="91425" anchor="ctr" anchorCtr="0">
              <a:noAutofit/>
            </a:bodyPr>
            <a:p>
              <a:pPr marL="0" lvl="0" indent="0" algn="l" rtl="0">
                <a:spcBef>
                  <a:spcPts val="0"/>
                </a:spcBef>
                <a:spcAft>
                  <a:spcPts val="0"/>
                </a:spcAft>
                <a:buNone/>
              </a:pPr>
            </a:p>
          </p:txBody>
        </p:sp>
        <p:grpSp>
          <p:nvGrpSpPr>
            <p:cNvPr id="1693" name="Google Shape;1693;p56"/>
            <p:cNvGrpSpPr/>
            <p:nvPr/>
          </p:nvGrpSpPr>
          <p:grpSpPr>
            <a:xfrm>
              <a:off x="4513224" y="3221724"/>
              <a:ext cx="274563" cy="280321"/>
              <a:chOff x="5298975" y="3412225"/>
              <a:chExt cx="576450" cy="616225"/>
            </a:xfrm>
            <a:grpFill/>
          </p:grpSpPr>
          <p:sp>
            <p:nvSpPr>
              <p:cNvPr id="1694" name="Google Shape;1694;p56"/>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grpFill/>
              <a:ln>
                <a:noFill/>
              </a:ln>
            </p:spPr>
            <p:txBody>
              <a:bodyPr spcFirstLastPara="1" wrap="square" lIns="91425" tIns="91425" rIns="91425" bIns="91425" anchor="ctr" anchorCtr="0">
                <a:noAutofit/>
              </a:bodyPr>
              <a:p>
                <a:pPr marL="0" lvl="0" indent="0" algn="l" rtl="0">
                  <a:spcBef>
                    <a:spcPts val="0"/>
                  </a:spcBef>
                  <a:spcAft>
                    <a:spcPts val="0"/>
                  </a:spcAft>
                  <a:buNone/>
                </a:pPr>
                <a:endParaRPr>
                  <a:solidFill>
                    <a:srgbClr val="A6CBC2"/>
                  </a:solidFill>
                </a:endParaRPr>
              </a:p>
            </p:txBody>
          </p:sp>
          <p:sp>
            <p:nvSpPr>
              <p:cNvPr id="1695" name="Google Shape;1695;p56"/>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grpFill/>
              <a:ln>
                <a:noFill/>
              </a:ln>
            </p:spPr>
            <p:txBody>
              <a:bodyPr spcFirstLastPara="1" wrap="square" lIns="91425" tIns="91425" rIns="91425" bIns="91425" anchor="ctr" anchorCtr="0">
                <a:noAutofit/>
              </a:bodyPr>
              <a:p>
                <a:pPr marL="0" lvl="0" indent="0" algn="l" rtl="0">
                  <a:spcBef>
                    <a:spcPts val="0"/>
                  </a:spcBef>
                  <a:spcAft>
                    <a:spcPts val="0"/>
                  </a:spcAft>
                  <a:buNone/>
                </a:pPr>
              </a:p>
            </p:txBody>
          </p:sp>
        </p:grpSp>
        <p:grpSp>
          <p:nvGrpSpPr>
            <p:cNvPr id="1696" name="Google Shape;1696;p56"/>
            <p:cNvGrpSpPr/>
            <p:nvPr/>
          </p:nvGrpSpPr>
          <p:grpSpPr>
            <a:xfrm>
              <a:off x="4824403" y="3421846"/>
              <a:ext cx="110132" cy="130647"/>
              <a:chOff x="5952300" y="3852150"/>
              <a:chExt cx="231225" cy="287200"/>
            </a:xfrm>
            <a:grpFill/>
          </p:grpSpPr>
          <p:sp>
            <p:nvSpPr>
              <p:cNvPr id="1697" name="Google Shape;1697;p56"/>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grp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698" name="Google Shape;1698;p56"/>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grpFill/>
              <a:ln>
                <a:noFill/>
              </a:ln>
            </p:spPr>
            <p:txBody>
              <a:bodyPr spcFirstLastPara="1" wrap="square" lIns="91425" tIns="91425" rIns="91425" bIns="91425" anchor="ctr" anchorCtr="0">
                <a:noAutofit/>
              </a:bodyPr>
              <a:p>
                <a:pPr marL="0" lvl="0" indent="0" algn="l" rtl="0">
                  <a:spcBef>
                    <a:spcPts val="0"/>
                  </a:spcBef>
                  <a:spcAft>
                    <a:spcPts val="0"/>
                  </a:spcAft>
                  <a:buNone/>
                </a:pPr>
              </a:p>
            </p:txBody>
          </p:sp>
        </p:grpSp>
        <p:sp>
          <p:nvSpPr>
            <p:cNvPr id="1699" name="Google Shape;1699;p56"/>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grp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700" name="Google Shape;1700;p56"/>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grp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701" name="Google Shape;1701;p56"/>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grp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702" name="Google Shape;1702;p56"/>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grp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703" name="Google Shape;1703;p56"/>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grp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704" name="Google Shape;1704;p56"/>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grp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705" name="Google Shape;1705;p56"/>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grp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706" name="Google Shape;1706;p56"/>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grpFill/>
            <a:ln>
              <a:noFill/>
            </a:ln>
          </p:spPr>
          <p:txBody>
            <a:bodyPr spcFirstLastPara="1" wrap="square" lIns="91425" tIns="91425" rIns="91425" bIns="91425" anchor="ctr" anchorCtr="0">
              <a:noAutofit/>
            </a:bodyPr>
            <a:p>
              <a:pPr marL="0" lvl="0" indent="0" algn="l" rtl="0">
                <a:spcBef>
                  <a:spcPts val="0"/>
                </a:spcBef>
                <a:spcAft>
                  <a:spcPts val="0"/>
                </a:spcAft>
                <a:buNone/>
              </a:pPr>
            </a:p>
          </p:txBody>
        </p:sp>
        <p:grpSp>
          <p:nvGrpSpPr>
            <p:cNvPr id="1707" name="Google Shape;1707;p56"/>
            <p:cNvGrpSpPr/>
            <p:nvPr/>
          </p:nvGrpSpPr>
          <p:grpSpPr>
            <a:xfrm>
              <a:off x="4295710" y="3079670"/>
              <a:ext cx="14968" cy="27135"/>
              <a:chOff x="4842300" y="3099950"/>
              <a:chExt cx="31425" cy="59650"/>
            </a:xfrm>
            <a:grpFill/>
          </p:grpSpPr>
          <p:sp>
            <p:nvSpPr>
              <p:cNvPr id="1708" name="Google Shape;1708;p56"/>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grp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709" name="Google Shape;1709;p56"/>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grp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710" name="Google Shape;1710;p56"/>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grp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711" name="Google Shape;1711;p56"/>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grpFill/>
              <a:ln>
                <a:noFill/>
              </a:ln>
            </p:spPr>
            <p:txBody>
              <a:bodyPr spcFirstLastPara="1" wrap="square" lIns="91425" tIns="91425" rIns="91425" bIns="91425" anchor="ctr" anchorCtr="0">
                <a:noAutofit/>
              </a:bodyPr>
              <a:p>
                <a:pPr marL="0" lvl="0" indent="0" algn="l" rtl="0">
                  <a:spcBef>
                    <a:spcPts val="0"/>
                  </a:spcBef>
                  <a:spcAft>
                    <a:spcPts val="0"/>
                  </a:spcAft>
                  <a:buNone/>
                </a:pPr>
              </a:p>
            </p:txBody>
          </p:sp>
        </p:grpSp>
        <p:sp>
          <p:nvSpPr>
            <p:cNvPr id="1712" name="Google Shape;1712;p56"/>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grp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713" name="Google Shape;1713;p56"/>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grp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714" name="Google Shape;1714;p56"/>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grp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715" name="Google Shape;1715;p56"/>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grp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716" name="Google Shape;1716;p56"/>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grp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717" name="Google Shape;1717;p56"/>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grp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718" name="Google Shape;1718;p56"/>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grp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719" name="Google Shape;1719;p56"/>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grpFill/>
            <a:ln>
              <a:noFill/>
            </a:ln>
          </p:spPr>
          <p:txBody>
            <a:bodyPr spcFirstLastPara="1" wrap="square" lIns="91425" tIns="91425" rIns="91425" bIns="91425" anchor="ctr" anchorCtr="0">
              <a:noAutofit/>
            </a:bodyPr>
            <a:p>
              <a:pPr marL="0" lvl="0" indent="0" algn="l" rtl="0">
                <a:spcBef>
                  <a:spcPts val="0"/>
                </a:spcBef>
                <a:spcAft>
                  <a:spcPts val="0"/>
                </a:spcAft>
                <a:buNone/>
              </a:pPr>
            </a:p>
          </p:txBody>
        </p:sp>
        <p:grpSp>
          <p:nvGrpSpPr>
            <p:cNvPr id="1720" name="Google Shape;1720;p56"/>
            <p:cNvGrpSpPr/>
            <p:nvPr/>
          </p:nvGrpSpPr>
          <p:grpSpPr>
            <a:xfrm>
              <a:off x="3831056" y="2816010"/>
              <a:ext cx="37378" cy="27612"/>
              <a:chOff x="3866750" y="2520350"/>
              <a:chExt cx="78475" cy="60700"/>
            </a:xfrm>
            <a:grpFill/>
          </p:grpSpPr>
          <p:sp>
            <p:nvSpPr>
              <p:cNvPr id="1721" name="Google Shape;1721;p56"/>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grp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722" name="Google Shape;1722;p56"/>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grp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723" name="Google Shape;1723;p56"/>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grp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724" name="Google Shape;1724;p56"/>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grpFill/>
              <a:ln>
                <a:noFill/>
              </a:ln>
            </p:spPr>
            <p:txBody>
              <a:bodyPr spcFirstLastPara="1" wrap="square" lIns="91425" tIns="91425" rIns="91425" bIns="91425" anchor="ctr" anchorCtr="0">
                <a:noAutofit/>
              </a:bodyPr>
              <a:p>
                <a:pPr marL="0" lvl="0" indent="0" algn="l" rtl="0">
                  <a:spcBef>
                    <a:spcPts val="0"/>
                  </a:spcBef>
                  <a:spcAft>
                    <a:spcPts val="0"/>
                  </a:spcAft>
                  <a:buNone/>
                </a:pPr>
              </a:p>
            </p:txBody>
          </p:sp>
        </p:grpSp>
        <p:sp>
          <p:nvSpPr>
            <p:cNvPr id="1725" name="Google Shape;1725;p56"/>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grp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726" name="Google Shape;1726;p56"/>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grp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727" name="Google Shape;1727;p56"/>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grp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728" name="Google Shape;1728;p56"/>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grp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729" name="Google Shape;1729;p56"/>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grp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730" name="Google Shape;1730;p56"/>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grp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731" name="Google Shape;1731;p56"/>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grp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732" name="Google Shape;1732;p56"/>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grp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733" name="Google Shape;1733;p56"/>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grp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734" name="Google Shape;1734;p56"/>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grp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735" name="Google Shape;1735;p56"/>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grp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736" name="Google Shape;1736;p56"/>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grp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737" name="Google Shape;1737;p56"/>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grp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738" name="Google Shape;1738;p56"/>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grp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739" name="Google Shape;1739;p56"/>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grp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740" name="Google Shape;1740;p56"/>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grp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741" name="Google Shape;1741;p56"/>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grpFill/>
            <a:ln>
              <a:noFill/>
            </a:ln>
          </p:spPr>
          <p:txBody>
            <a:bodyPr spcFirstLastPara="1" wrap="square" lIns="91425" tIns="91425" rIns="91425" bIns="91425" anchor="ctr" anchorCtr="0">
              <a:noAutofit/>
            </a:bodyPr>
            <a:p>
              <a:pPr marL="0" lvl="0" indent="0" algn="l" rtl="0">
                <a:spcBef>
                  <a:spcPts val="0"/>
                </a:spcBef>
                <a:spcAft>
                  <a:spcPts val="0"/>
                </a:spcAft>
                <a:buNone/>
              </a:pPr>
              <a:endParaRPr>
                <a:solidFill>
                  <a:srgbClr val="FF6B65"/>
                </a:solidFill>
              </a:endParaRPr>
            </a:p>
          </p:txBody>
        </p:sp>
        <p:sp>
          <p:nvSpPr>
            <p:cNvPr id="1742" name="Google Shape;1742;p56"/>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grp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743" name="Google Shape;1743;p56"/>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grp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744" name="Google Shape;1744;p56"/>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grp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745" name="Google Shape;1745;p56"/>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grp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746" name="Google Shape;1746;p56"/>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grp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747" name="Google Shape;1747;p56"/>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grp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748" name="Google Shape;1748;p56"/>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grp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749" name="Google Shape;1749;p56"/>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grp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750" name="Google Shape;1750;p56"/>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grp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751" name="Google Shape;1751;p56"/>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grp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752" name="Google Shape;1752;p56"/>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grp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753" name="Google Shape;1753;p56"/>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grpFill/>
            <a:ln>
              <a:noFill/>
            </a:ln>
          </p:spPr>
          <p:txBody>
            <a:bodyPr spcFirstLastPara="1" wrap="square" lIns="91425" tIns="91425" rIns="91425" bIns="91425" anchor="ctr" anchorCtr="0">
              <a:noAutofit/>
            </a:bodyPr>
            <a:p>
              <a:pPr marL="0" lvl="0" indent="0" algn="l" rtl="0">
                <a:spcBef>
                  <a:spcPts val="0"/>
                </a:spcBef>
                <a:spcAft>
                  <a:spcPts val="0"/>
                </a:spcAft>
                <a:buNone/>
              </a:pPr>
              <a:endParaRPr>
                <a:solidFill>
                  <a:srgbClr val="FF6B65"/>
                </a:solidFill>
              </a:endParaRPr>
            </a:p>
          </p:txBody>
        </p:sp>
        <p:sp>
          <p:nvSpPr>
            <p:cNvPr id="1754" name="Google Shape;1754;p56"/>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grp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755" name="Google Shape;1755;p56"/>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grp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756" name="Google Shape;1756;p56"/>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grp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757" name="Google Shape;1757;p56"/>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grp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758" name="Google Shape;1758;p56"/>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grp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759" name="Google Shape;1759;p56"/>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grp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760" name="Google Shape;1760;p56"/>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grp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761" name="Google Shape;1761;p56"/>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grp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762" name="Google Shape;1762;p56"/>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grp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763" name="Google Shape;1763;p56"/>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grp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764" name="Google Shape;1764;p56"/>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grp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765" name="Google Shape;1765;p56"/>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grp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766" name="Google Shape;1766;p56"/>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grpFill/>
            <a:ln>
              <a:noFill/>
            </a:ln>
          </p:spPr>
          <p:txBody>
            <a:bodyPr spcFirstLastPara="1" wrap="square" lIns="91425" tIns="91425" rIns="91425" bIns="91425" anchor="ctr" anchorCtr="0">
              <a:noAutofit/>
            </a:bodyPr>
            <a:p>
              <a:pPr marL="0" lvl="0" indent="0" algn="l" rtl="0">
                <a:spcBef>
                  <a:spcPts val="0"/>
                </a:spcBef>
                <a:spcAft>
                  <a:spcPts val="0"/>
                </a:spcAft>
                <a:buNone/>
              </a:pPr>
            </a:p>
          </p:txBody>
        </p:sp>
        <p:grpSp>
          <p:nvGrpSpPr>
            <p:cNvPr id="1767" name="Google Shape;1767;p56"/>
            <p:cNvGrpSpPr/>
            <p:nvPr/>
          </p:nvGrpSpPr>
          <p:grpSpPr>
            <a:xfrm>
              <a:off x="3632736" y="3051591"/>
              <a:ext cx="63288" cy="45217"/>
              <a:chOff x="3450375" y="3038225"/>
              <a:chExt cx="132875" cy="99400"/>
            </a:xfrm>
            <a:grpFill/>
          </p:grpSpPr>
          <p:sp>
            <p:nvSpPr>
              <p:cNvPr id="1768" name="Google Shape;1768;p56"/>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grp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769" name="Google Shape;1769;p56"/>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grpFill/>
              <a:ln>
                <a:noFill/>
              </a:ln>
            </p:spPr>
            <p:txBody>
              <a:bodyPr spcFirstLastPara="1" wrap="square" lIns="91425" tIns="91425" rIns="91425" bIns="91425" anchor="ctr" anchorCtr="0">
                <a:noAutofit/>
              </a:bodyPr>
              <a:p>
                <a:pPr marL="0" lvl="0" indent="0" algn="l" rtl="0">
                  <a:spcBef>
                    <a:spcPts val="0"/>
                  </a:spcBef>
                  <a:spcAft>
                    <a:spcPts val="0"/>
                  </a:spcAft>
                  <a:buNone/>
                </a:pPr>
              </a:p>
            </p:txBody>
          </p:sp>
        </p:grpSp>
        <p:sp>
          <p:nvSpPr>
            <p:cNvPr id="1770" name="Google Shape;1770;p56"/>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grp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771" name="Google Shape;1771;p56"/>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grp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772" name="Google Shape;1772;p56"/>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grp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773" name="Google Shape;1773;p56"/>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grp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774" name="Google Shape;1774;p56"/>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grp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775" name="Google Shape;1775;p56"/>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grp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776" name="Google Shape;1776;p56"/>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grp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777" name="Google Shape;1777;p56"/>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grp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778" name="Google Shape;1778;p56"/>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grpFill/>
            <a:ln>
              <a:noFill/>
            </a:ln>
          </p:spPr>
          <p:txBody>
            <a:bodyPr spcFirstLastPara="1" wrap="square" lIns="91425" tIns="91425" rIns="91425" bIns="91425" anchor="ctr" anchorCtr="0">
              <a:noAutofit/>
            </a:bodyPr>
            <a:p>
              <a:pPr marL="0" lvl="0" indent="0" algn="l" rtl="0">
                <a:spcBef>
                  <a:spcPts val="0"/>
                </a:spcBef>
                <a:spcAft>
                  <a:spcPts val="0"/>
                </a:spcAft>
                <a:buNone/>
              </a:pPr>
              <a:endParaRPr>
                <a:solidFill>
                  <a:srgbClr val="A6CBC2"/>
                </a:solidFill>
              </a:endParaRPr>
            </a:p>
          </p:txBody>
        </p:sp>
        <p:sp>
          <p:nvSpPr>
            <p:cNvPr id="1779" name="Google Shape;1779;p56"/>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grp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780" name="Google Shape;1780;p56"/>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grp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781" name="Google Shape;1781;p56"/>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grp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782" name="Google Shape;1782;p56"/>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grp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783" name="Google Shape;1783;p56"/>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grp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784" name="Google Shape;1784;p56"/>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grp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785" name="Google Shape;1785;p56"/>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grp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786" name="Google Shape;1786;p56"/>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grp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787" name="Google Shape;1787;p56"/>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grp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788" name="Google Shape;1788;p56"/>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grpFill/>
            <a:ln>
              <a:noFill/>
            </a:ln>
          </p:spPr>
          <p:txBody>
            <a:bodyPr spcFirstLastPara="1" wrap="square" lIns="91425" tIns="91425" rIns="91425" bIns="91425" anchor="ctr" anchorCtr="0">
              <a:noAutofit/>
            </a:bodyPr>
            <a:p>
              <a:pPr marL="0" lvl="0" indent="0" algn="l" rtl="0">
                <a:spcBef>
                  <a:spcPts val="0"/>
                </a:spcBef>
                <a:spcAft>
                  <a:spcPts val="0"/>
                </a:spcAft>
                <a:buNone/>
              </a:pPr>
              <a:endParaRPr>
                <a:solidFill>
                  <a:srgbClr val="A6CBC2"/>
                </a:solidFill>
              </a:endParaRPr>
            </a:p>
          </p:txBody>
        </p:sp>
        <p:sp>
          <p:nvSpPr>
            <p:cNvPr id="1789" name="Google Shape;1789;p56"/>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grp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790" name="Google Shape;1790;p56"/>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grp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791" name="Google Shape;1791;p56"/>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grp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792" name="Google Shape;1792;p56"/>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grp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793" name="Google Shape;1793;p56"/>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grp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794" name="Google Shape;1794;p56"/>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grpFill/>
            <a:ln>
              <a:noFill/>
            </a:ln>
          </p:spPr>
          <p:txBody>
            <a:bodyPr spcFirstLastPara="1" wrap="square" lIns="91425" tIns="91425" rIns="91425" bIns="91425" anchor="ctr" anchorCtr="0">
              <a:noAutofit/>
            </a:bodyPr>
            <a:p>
              <a:pPr marL="0" lvl="0" indent="0" algn="l" rtl="0">
                <a:spcBef>
                  <a:spcPts val="0"/>
                </a:spcBef>
                <a:spcAft>
                  <a:spcPts val="0"/>
                </a:spcAft>
                <a:buNone/>
              </a:pPr>
              <a:endParaRPr>
                <a:solidFill>
                  <a:srgbClr val="FF6B65"/>
                </a:solidFill>
              </a:endParaRPr>
            </a:p>
          </p:txBody>
        </p:sp>
        <p:sp>
          <p:nvSpPr>
            <p:cNvPr id="1795" name="Google Shape;1795;p56"/>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grp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796" name="Google Shape;1796;p56"/>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grp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797" name="Google Shape;1797;p56"/>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grp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798" name="Google Shape;1798;p56"/>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grp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799" name="Google Shape;1799;p56"/>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grp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800" name="Google Shape;1800;p56"/>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grp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801" name="Google Shape;1801;p56"/>
            <p:cNvSpPr/>
            <p:nvPr/>
          </p:nvSpPr>
          <p:spPr>
            <a:xfrm>
              <a:off x="4036853" y="2853608"/>
              <a:ext cx="1250" cy="1205"/>
            </a:xfrm>
            <a:custGeom>
              <a:avLst/>
              <a:gdLst/>
              <a:ahLst/>
              <a:cxnLst/>
              <a:rect l="l" t="t" r="r" b="b"/>
              <a:pathLst>
                <a:path w="105" h="106" fill="none" extrusionOk="0">
                  <a:moveTo>
                    <a:pt x="105" y="105"/>
                  </a:moveTo>
                  <a:lnTo>
                    <a:pt x="0" y="1"/>
                  </a:lnTo>
                </a:path>
              </a:pathLst>
            </a:custGeom>
            <a:grp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802" name="Google Shape;1802;p56"/>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grp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803" name="Google Shape;1803;p56"/>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grp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804" name="Google Shape;1804;p56"/>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grpFill/>
            <a:ln>
              <a:noFill/>
            </a:ln>
          </p:spPr>
          <p:txBody>
            <a:bodyPr spcFirstLastPara="1" wrap="square" lIns="91425" tIns="91425" rIns="91425" bIns="91425" anchor="ctr" anchorCtr="0">
              <a:noAutofit/>
            </a:bodyPr>
            <a:p>
              <a:pPr marL="0" lvl="0" indent="0" algn="l" rtl="0">
                <a:spcBef>
                  <a:spcPts val="0"/>
                </a:spcBef>
                <a:spcAft>
                  <a:spcPts val="0"/>
                </a:spcAft>
                <a:buNone/>
              </a:pPr>
            </a:p>
          </p:txBody>
        </p:sp>
      </p:grpSp>
      <p:sp>
        <p:nvSpPr>
          <p:cNvPr id="652" name="Google Shape;652;p32"/>
          <p:cNvSpPr/>
          <p:nvPr/>
        </p:nvSpPr>
        <p:spPr>
          <a:xfrm>
            <a:off x="5930550" y="807600"/>
            <a:ext cx="1139700" cy="11397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3" name="Google Shape;653;p32"/>
          <p:cNvSpPr txBox="1"/>
          <p:nvPr>
            <p:ph type="title"/>
          </p:nvPr>
        </p:nvSpPr>
        <p:spPr>
          <a:xfrm>
            <a:off x="4572000" y="2070695"/>
            <a:ext cx="3856800" cy="1776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ltLang="en-GB"/>
              <a:t>Geographical Insights</a:t>
            </a:r>
            <a:endParaRPr lang="en-US" altLang="en-GB"/>
          </a:p>
        </p:txBody>
      </p:sp>
      <p:sp>
        <p:nvSpPr>
          <p:cNvPr id="654" name="Google Shape;654;p32"/>
          <p:cNvSpPr txBox="1"/>
          <p:nvPr>
            <p:ph type="title" idx="2"/>
          </p:nvPr>
        </p:nvSpPr>
        <p:spPr>
          <a:xfrm>
            <a:off x="5941650" y="956550"/>
            <a:ext cx="11175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solidFill>
                  <a:schemeClr val="bg1"/>
                </a:solidFill>
              </a:rPr>
              <a:t>01</a:t>
            </a:r>
            <a:endParaRPr lang="en-GB">
              <a:solidFill>
                <a:schemeClr val="bg1"/>
              </a:solidFill>
            </a:endParaRPr>
          </a:p>
        </p:txBody>
      </p:sp>
      <p:grpSp>
        <p:nvGrpSpPr>
          <p:cNvPr id="655" name="Google Shape;655;p32"/>
          <p:cNvGrpSpPr/>
          <p:nvPr/>
        </p:nvGrpSpPr>
        <p:grpSpPr>
          <a:xfrm flipH="1">
            <a:off x="8" y="-8"/>
            <a:ext cx="8692919" cy="5143520"/>
            <a:chOff x="590532" y="846675"/>
            <a:chExt cx="6791343" cy="4018375"/>
          </a:xfrm>
        </p:grpSpPr>
        <p:sp>
          <p:nvSpPr>
            <p:cNvPr id="656" name="Google Shape;656;p32"/>
            <p:cNvSpPr/>
            <p:nvPr/>
          </p:nvSpPr>
          <p:spPr>
            <a:xfrm>
              <a:off x="4368100" y="2353700"/>
              <a:ext cx="2010100" cy="1004600"/>
            </a:xfrm>
            <a:custGeom>
              <a:avLst/>
              <a:gdLst/>
              <a:ahLst/>
              <a:cxnLst/>
              <a:rect l="l" t="t" r="r" b="b"/>
              <a:pathLst>
                <a:path w="80404" h="40184" extrusionOk="0">
                  <a:moveTo>
                    <a:pt x="0" y="0"/>
                  </a:moveTo>
                  <a:lnTo>
                    <a:pt x="0" y="40184"/>
                  </a:lnTo>
                  <a:lnTo>
                    <a:pt x="80403" y="40184"/>
                  </a:lnTo>
                  <a:lnTo>
                    <a:pt x="8040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7" name="Google Shape;657;p32"/>
            <p:cNvSpPr/>
            <p:nvPr/>
          </p:nvSpPr>
          <p:spPr>
            <a:xfrm>
              <a:off x="5512575" y="2353700"/>
              <a:ext cx="44675" cy="1004600"/>
            </a:xfrm>
            <a:custGeom>
              <a:avLst/>
              <a:gdLst/>
              <a:ahLst/>
              <a:cxnLst/>
              <a:rect l="l" t="t" r="r" b="b"/>
              <a:pathLst>
                <a:path w="1787" h="40184" extrusionOk="0">
                  <a:moveTo>
                    <a:pt x="1" y="0"/>
                  </a:moveTo>
                  <a:lnTo>
                    <a:pt x="1" y="40184"/>
                  </a:lnTo>
                  <a:lnTo>
                    <a:pt x="1787" y="40184"/>
                  </a:lnTo>
                  <a:lnTo>
                    <a:pt x="178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8" name="Google Shape;658;p32"/>
            <p:cNvSpPr/>
            <p:nvPr/>
          </p:nvSpPr>
          <p:spPr>
            <a:xfrm>
              <a:off x="5601875" y="2353700"/>
              <a:ext cx="44675" cy="1004600"/>
            </a:xfrm>
            <a:custGeom>
              <a:avLst/>
              <a:gdLst/>
              <a:ahLst/>
              <a:cxnLst/>
              <a:rect l="l" t="t" r="r" b="b"/>
              <a:pathLst>
                <a:path w="1787" h="40184" extrusionOk="0">
                  <a:moveTo>
                    <a:pt x="1" y="0"/>
                  </a:moveTo>
                  <a:lnTo>
                    <a:pt x="1" y="40184"/>
                  </a:lnTo>
                  <a:lnTo>
                    <a:pt x="1787" y="40184"/>
                  </a:lnTo>
                  <a:lnTo>
                    <a:pt x="178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9" name="Google Shape;659;p32"/>
            <p:cNvSpPr/>
            <p:nvPr/>
          </p:nvSpPr>
          <p:spPr>
            <a:xfrm>
              <a:off x="5691175" y="2353700"/>
              <a:ext cx="44675" cy="1004600"/>
            </a:xfrm>
            <a:custGeom>
              <a:avLst/>
              <a:gdLst/>
              <a:ahLst/>
              <a:cxnLst/>
              <a:rect l="l" t="t" r="r" b="b"/>
              <a:pathLst>
                <a:path w="1787" h="40184" extrusionOk="0">
                  <a:moveTo>
                    <a:pt x="1" y="0"/>
                  </a:moveTo>
                  <a:lnTo>
                    <a:pt x="1" y="40184"/>
                  </a:lnTo>
                  <a:lnTo>
                    <a:pt x="1786" y="40184"/>
                  </a:lnTo>
                  <a:lnTo>
                    <a:pt x="178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0" name="Google Shape;660;p32"/>
            <p:cNvSpPr/>
            <p:nvPr/>
          </p:nvSpPr>
          <p:spPr>
            <a:xfrm>
              <a:off x="5780775" y="2353700"/>
              <a:ext cx="44675" cy="1004600"/>
            </a:xfrm>
            <a:custGeom>
              <a:avLst/>
              <a:gdLst/>
              <a:ahLst/>
              <a:cxnLst/>
              <a:rect l="l" t="t" r="r" b="b"/>
              <a:pathLst>
                <a:path w="1787" h="40184" extrusionOk="0">
                  <a:moveTo>
                    <a:pt x="0" y="0"/>
                  </a:moveTo>
                  <a:lnTo>
                    <a:pt x="0" y="40184"/>
                  </a:lnTo>
                  <a:lnTo>
                    <a:pt x="1786" y="40184"/>
                  </a:lnTo>
                  <a:lnTo>
                    <a:pt x="178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1" name="Google Shape;661;p32"/>
            <p:cNvSpPr/>
            <p:nvPr/>
          </p:nvSpPr>
          <p:spPr>
            <a:xfrm>
              <a:off x="5870075" y="2353700"/>
              <a:ext cx="44675" cy="1004600"/>
            </a:xfrm>
            <a:custGeom>
              <a:avLst/>
              <a:gdLst/>
              <a:ahLst/>
              <a:cxnLst/>
              <a:rect l="l" t="t" r="r" b="b"/>
              <a:pathLst>
                <a:path w="1787" h="40184" extrusionOk="0">
                  <a:moveTo>
                    <a:pt x="0" y="0"/>
                  </a:moveTo>
                  <a:lnTo>
                    <a:pt x="0" y="40184"/>
                  </a:lnTo>
                  <a:lnTo>
                    <a:pt x="1786" y="40184"/>
                  </a:lnTo>
                  <a:lnTo>
                    <a:pt x="178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2" name="Google Shape;662;p32"/>
            <p:cNvSpPr/>
            <p:nvPr/>
          </p:nvSpPr>
          <p:spPr>
            <a:xfrm>
              <a:off x="4948225" y="1581875"/>
              <a:ext cx="612300" cy="612600"/>
            </a:xfrm>
            <a:custGeom>
              <a:avLst/>
              <a:gdLst/>
              <a:ahLst/>
              <a:cxnLst/>
              <a:rect l="l" t="t" r="r" b="b"/>
              <a:pathLst>
                <a:path w="24492" h="24504" extrusionOk="0">
                  <a:moveTo>
                    <a:pt x="12252" y="4120"/>
                  </a:moveTo>
                  <a:cubicBezTo>
                    <a:pt x="16741" y="4120"/>
                    <a:pt x="20372" y="7751"/>
                    <a:pt x="20372" y="12252"/>
                  </a:cubicBezTo>
                  <a:cubicBezTo>
                    <a:pt x="20372" y="16741"/>
                    <a:pt x="16729" y="20372"/>
                    <a:pt x="12252" y="20372"/>
                  </a:cubicBezTo>
                  <a:cubicBezTo>
                    <a:pt x="7751" y="20372"/>
                    <a:pt x="4120" y="16741"/>
                    <a:pt x="4120" y="12252"/>
                  </a:cubicBezTo>
                  <a:cubicBezTo>
                    <a:pt x="4132" y="7775"/>
                    <a:pt x="7763" y="4120"/>
                    <a:pt x="12252" y="4120"/>
                  </a:cubicBezTo>
                  <a:close/>
                  <a:moveTo>
                    <a:pt x="12252" y="0"/>
                  </a:moveTo>
                  <a:cubicBezTo>
                    <a:pt x="5489" y="0"/>
                    <a:pt x="1" y="5477"/>
                    <a:pt x="1" y="12252"/>
                  </a:cubicBezTo>
                  <a:cubicBezTo>
                    <a:pt x="12" y="19003"/>
                    <a:pt x="5489" y="24503"/>
                    <a:pt x="12252" y="24503"/>
                  </a:cubicBezTo>
                  <a:cubicBezTo>
                    <a:pt x="19003" y="24503"/>
                    <a:pt x="24492" y="19015"/>
                    <a:pt x="24492" y="12252"/>
                  </a:cubicBezTo>
                  <a:cubicBezTo>
                    <a:pt x="24492" y="5489"/>
                    <a:pt x="19015" y="0"/>
                    <a:pt x="122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3" name="Google Shape;663;p32"/>
            <p:cNvSpPr/>
            <p:nvPr/>
          </p:nvSpPr>
          <p:spPr>
            <a:xfrm>
              <a:off x="5105100" y="1738725"/>
              <a:ext cx="298575" cy="298575"/>
            </a:xfrm>
            <a:custGeom>
              <a:avLst/>
              <a:gdLst/>
              <a:ahLst/>
              <a:cxnLst/>
              <a:rect l="l" t="t" r="r" b="b"/>
              <a:pathLst>
                <a:path w="11943" h="11943" extrusionOk="0">
                  <a:moveTo>
                    <a:pt x="5965" y="1"/>
                  </a:moveTo>
                  <a:cubicBezTo>
                    <a:pt x="2679" y="1"/>
                    <a:pt x="0" y="2680"/>
                    <a:pt x="0" y="5978"/>
                  </a:cubicBezTo>
                  <a:cubicBezTo>
                    <a:pt x="0" y="9276"/>
                    <a:pt x="2679" y="11943"/>
                    <a:pt x="5965" y="11943"/>
                  </a:cubicBezTo>
                  <a:cubicBezTo>
                    <a:pt x="9263" y="11943"/>
                    <a:pt x="11942" y="9276"/>
                    <a:pt x="11942" y="5978"/>
                  </a:cubicBezTo>
                  <a:cubicBezTo>
                    <a:pt x="11942" y="2680"/>
                    <a:pt x="9263" y="1"/>
                    <a:pt x="596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4" name="Google Shape;664;p32"/>
            <p:cNvSpPr/>
            <p:nvPr/>
          </p:nvSpPr>
          <p:spPr>
            <a:xfrm>
              <a:off x="4002875" y="2006325"/>
              <a:ext cx="867975" cy="347400"/>
            </a:xfrm>
            <a:custGeom>
              <a:avLst/>
              <a:gdLst/>
              <a:ahLst/>
              <a:cxnLst/>
              <a:rect l="l" t="t" r="r" b="b"/>
              <a:pathLst>
                <a:path w="34719" h="13896" extrusionOk="0">
                  <a:moveTo>
                    <a:pt x="6942" y="1"/>
                  </a:moveTo>
                  <a:cubicBezTo>
                    <a:pt x="3108" y="1"/>
                    <a:pt x="0" y="3120"/>
                    <a:pt x="12" y="6954"/>
                  </a:cubicBezTo>
                  <a:cubicBezTo>
                    <a:pt x="12" y="10776"/>
                    <a:pt x="3108" y="13895"/>
                    <a:pt x="6942" y="13895"/>
                  </a:cubicBezTo>
                  <a:lnTo>
                    <a:pt x="34719" y="13895"/>
                  </a:lnTo>
                  <a:cubicBezTo>
                    <a:pt x="34719" y="13895"/>
                    <a:pt x="22277" y="1"/>
                    <a:pt x="694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5" name="Google Shape;665;p32"/>
            <p:cNvSpPr/>
            <p:nvPr/>
          </p:nvSpPr>
          <p:spPr>
            <a:xfrm>
              <a:off x="4368100" y="2855850"/>
              <a:ext cx="59250" cy="2009200"/>
            </a:xfrm>
            <a:custGeom>
              <a:avLst/>
              <a:gdLst/>
              <a:ahLst/>
              <a:cxnLst/>
              <a:rect l="l" t="t" r="r" b="b"/>
              <a:pathLst>
                <a:path w="2370" h="80368" extrusionOk="0">
                  <a:moveTo>
                    <a:pt x="0" y="0"/>
                  </a:moveTo>
                  <a:lnTo>
                    <a:pt x="0" y="80367"/>
                  </a:lnTo>
                  <a:lnTo>
                    <a:pt x="2370" y="80367"/>
                  </a:lnTo>
                  <a:lnTo>
                    <a:pt x="237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6" name="Google Shape;666;p32"/>
            <p:cNvSpPr/>
            <p:nvPr/>
          </p:nvSpPr>
          <p:spPr>
            <a:xfrm>
              <a:off x="4486550" y="2855850"/>
              <a:ext cx="58975" cy="2009200"/>
            </a:xfrm>
            <a:custGeom>
              <a:avLst/>
              <a:gdLst/>
              <a:ahLst/>
              <a:cxnLst/>
              <a:rect l="l" t="t" r="r" b="b"/>
              <a:pathLst>
                <a:path w="2359" h="80368" extrusionOk="0">
                  <a:moveTo>
                    <a:pt x="1" y="0"/>
                  </a:moveTo>
                  <a:lnTo>
                    <a:pt x="1" y="80367"/>
                  </a:lnTo>
                  <a:lnTo>
                    <a:pt x="2358" y="80367"/>
                  </a:lnTo>
                  <a:lnTo>
                    <a:pt x="235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7" name="Google Shape;667;p32"/>
            <p:cNvSpPr/>
            <p:nvPr/>
          </p:nvSpPr>
          <p:spPr>
            <a:xfrm>
              <a:off x="4604425" y="2855850"/>
              <a:ext cx="58975" cy="2009200"/>
            </a:xfrm>
            <a:custGeom>
              <a:avLst/>
              <a:gdLst/>
              <a:ahLst/>
              <a:cxnLst/>
              <a:rect l="l" t="t" r="r" b="b"/>
              <a:pathLst>
                <a:path w="2359" h="80368" extrusionOk="0">
                  <a:moveTo>
                    <a:pt x="1" y="0"/>
                  </a:moveTo>
                  <a:lnTo>
                    <a:pt x="1" y="80367"/>
                  </a:lnTo>
                  <a:lnTo>
                    <a:pt x="2358" y="80367"/>
                  </a:lnTo>
                  <a:lnTo>
                    <a:pt x="235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8" name="Google Shape;668;p32"/>
            <p:cNvSpPr/>
            <p:nvPr/>
          </p:nvSpPr>
          <p:spPr>
            <a:xfrm>
              <a:off x="4722600" y="2855850"/>
              <a:ext cx="59250" cy="2009200"/>
            </a:xfrm>
            <a:custGeom>
              <a:avLst/>
              <a:gdLst/>
              <a:ahLst/>
              <a:cxnLst/>
              <a:rect l="l" t="t" r="r" b="b"/>
              <a:pathLst>
                <a:path w="2370" h="80368" extrusionOk="0">
                  <a:moveTo>
                    <a:pt x="1" y="0"/>
                  </a:moveTo>
                  <a:lnTo>
                    <a:pt x="1" y="80367"/>
                  </a:lnTo>
                  <a:lnTo>
                    <a:pt x="2370" y="80367"/>
                  </a:lnTo>
                  <a:lnTo>
                    <a:pt x="237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9" name="Google Shape;669;p32"/>
            <p:cNvSpPr/>
            <p:nvPr/>
          </p:nvSpPr>
          <p:spPr>
            <a:xfrm>
              <a:off x="4841075" y="2855850"/>
              <a:ext cx="58950" cy="2009200"/>
            </a:xfrm>
            <a:custGeom>
              <a:avLst/>
              <a:gdLst/>
              <a:ahLst/>
              <a:cxnLst/>
              <a:rect l="l" t="t" r="r" b="b"/>
              <a:pathLst>
                <a:path w="2358" h="80368" extrusionOk="0">
                  <a:moveTo>
                    <a:pt x="0" y="0"/>
                  </a:moveTo>
                  <a:lnTo>
                    <a:pt x="0" y="80367"/>
                  </a:lnTo>
                  <a:lnTo>
                    <a:pt x="2358" y="80367"/>
                  </a:lnTo>
                  <a:lnTo>
                    <a:pt x="235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0" name="Google Shape;670;p32"/>
            <p:cNvSpPr/>
            <p:nvPr/>
          </p:nvSpPr>
          <p:spPr>
            <a:xfrm>
              <a:off x="4958950" y="2855850"/>
              <a:ext cx="59250" cy="2009200"/>
            </a:xfrm>
            <a:custGeom>
              <a:avLst/>
              <a:gdLst/>
              <a:ahLst/>
              <a:cxnLst/>
              <a:rect l="l" t="t" r="r" b="b"/>
              <a:pathLst>
                <a:path w="2370" h="80368" extrusionOk="0">
                  <a:moveTo>
                    <a:pt x="0" y="0"/>
                  </a:moveTo>
                  <a:lnTo>
                    <a:pt x="0" y="80367"/>
                  </a:lnTo>
                  <a:lnTo>
                    <a:pt x="2369" y="80367"/>
                  </a:lnTo>
                  <a:lnTo>
                    <a:pt x="236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1" name="Google Shape;671;p32"/>
            <p:cNvSpPr/>
            <p:nvPr/>
          </p:nvSpPr>
          <p:spPr>
            <a:xfrm>
              <a:off x="5077100" y="2855850"/>
              <a:ext cx="59275" cy="2009200"/>
            </a:xfrm>
            <a:custGeom>
              <a:avLst/>
              <a:gdLst/>
              <a:ahLst/>
              <a:cxnLst/>
              <a:rect l="l" t="t" r="r" b="b"/>
              <a:pathLst>
                <a:path w="2371" h="80368" extrusionOk="0">
                  <a:moveTo>
                    <a:pt x="1" y="0"/>
                  </a:moveTo>
                  <a:lnTo>
                    <a:pt x="1" y="80367"/>
                  </a:lnTo>
                  <a:lnTo>
                    <a:pt x="2370" y="80367"/>
                  </a:lnTo>
                  <a:lnTo>
                    <a:pt x="237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2" name="Google Shape;672;p32"/>
            <p:cNvSpPr/>
            <p:nvPr/>
          </p:nvSpPr>
          <p:spPr>
            <a:xfrm>
              <a:off x="5195575" y="2855850"/>
              <a:ext cx="59250" cy="2009200"/>
            </a:xfrm>
            <a:custGeom>
              <a:avLst/>
              <a:gdLst/>
              <a:ahLst/>
              <a:cxnLst/>
              <a:rect l="l" t="t" r="r" b="b"/>
              <a:pathLst>
                <a:path w="2370" h="80368" extrusionOk="0">
                  <a:moveTo>
                    <a:pt x="1" y="0"/>
                  </a:moveTo>
                  <a:lnTo>
                    <a:pt x="1" y="80367"/>
                  </a:lnTo>
                  <a:lnTo>
                    <a:pt x="2370" y="80367"/>
                  </a:lnTo>
                  <a:lnTo>
                    <a:pt x="237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3" name="Google Shape;673;p32"/>
            <p:cNvSpPr/>
            <p:nvPr/>
          </p:nvSpPr>
          <p:spPr>
            <a:xfrm>
              <a:off x="5313450" y="2855850"/>
              <a:ext cx="59250" cy="2009200"/>
            </a:xfrm>
            <a:custGeom>
              <a:avLst/>
              <a:gdLst/>
              <a:ahLst/>
              <a:cxnLst/>
              <a:rect l="l" t="t" r="r" b="b"/>
              <a:pathLst>
                <a:path w="2370" h="80368" extrusionOk="0">
                  <a:moveTo>
                    <a:pt x="0" y="0"/>
                  </a:moveTo>
                  <a:lnTo>
                    <a:pt x="0" y="80367"/>
                  </a:lnTo>
                  <a:lnTo>
                    <a:pt x="2370" y="80367"/>
                  </a:lnTo>
                  <a:lnTo>
                    <a:pt x="237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4" name="Google Shape;674;p32"/>
            <p:cNvSpPr/>
            <p:nvPr/>
          </p:nvSpPr>
          <p:spPr>
            <a:xfrm>
              <a:off x="4367200" y="2353700"/>
              <a:ext cx="1005500" cy="1004000"/>
            </a:xfrm>
            <a:custGeom>
              <a:avLst/>
              <a:gdLst/>
              <a:ahLst/>
              <a:cxnLst/>
              <a:rect l="l" t="t" r="r" b="b"/>
              <a:pathLst>
                <a:path w="40220" h="40160" extrusionOk="0">
                  <a:moveTo>
                    <a:pt x="20098" y="0"/>
                  </a:moveTo>
                  <a:cubicBezTo>
                    <a:pt x="8990" y="0"/>
                    <a:pt x="1" y="8989"/>
                    <a:pt x="1" y="20086"/>
                  </a:cubicBezTo>
                  <a:cubicBezTo>
                    <a:pt x="1" y="23515"/>
                    <a:pt x="870" y="26742"/>
                    <a:pt x="2370" y="29551"/>
                  </a:cubicBezTo>
                  <a:cubicBezTo>
                    <a:pt x="3037" y="30790"/>
                    <a:pt x="3834" y="31957"/>
                    <a:pt x="4739" y="33040"/>
                  </a:cubicBezTo>
                  <a:cubicBezTo>
                    <a:pt x="5465" y="33885"/>
                    <a:pt x="6251" y="34671"/>
                    <a:pt x="7109" y="35397"/>
                  </a:cubicBezTo>
                  <a:cubicBezTo>
                    <a:pt x="7847" y="36040"/>
                    <a:pt x="8633" y="36612"/>
                    <a:pt x="9466" y="37124"/>
                  </a:cubicBezTo>
                  <a:cubicBezTo>
                    <a:pt x="10228" y="37600"/>
                    <a:pt x="11014" y="38017"/>
                    <a:pt x="11835" y="38398"/>
                  </a:cubicBezTo>
                  <a:cubicBezTo>
                    <a:pt x="12597" y="38731"/>
                    <a:pt x="13395" y="39029"/>
                    <a:pt x="14205" y="39291"/>
                  </a:cubicBezTo>
                  <a:cubicBezTo>
                    <a:pt x="14979" y="39517"/>
                    <a:pt x="15764" y="39707"/>
                    <a:pt x="16574" y="39850"/>
                  </a:cubicBezTo>
                  <a:cubicBezTo>
                    <a:pt x="17348" y="40005"/>
                    <a:pt x="18134" y="40088"/>
                    <a:pt x="18931" y="40136"/>
                  </a:cubicBezTo>
                  <a:cubicBezTo>
                    <a:pt x="19324" y="40148"/>
                    <a:pt x="19705" y="40160"/>
                    <a:pt x="20110" y="40160"/>
                  </a:cubicBezTo>
                  <a:cubicBezTo>
                    <a:pt x="20503" y="40160"/>
                    <a:pt x="20896" y="40160"/>
                    <a:pt x="21289" y="40136"/>
                  </a:cubicBezTo>
                  <a:cubicBezTo>
                    <a:pt x="22087" y="40088"/>
                    <a:pt x="22884" y="39981"/>
                    <a:pt x="23658" y="39850"/>
                  </a:cubicBezTo>
                  <a:cubicBezTo>
                    <a:pt x="24456" y="39719"/>
                    <a:pt x="25242" y="39529"/>
                    <a:pt x="26016" y="39291"/>
                  </a:cubicBezTo>
                  <a:cubicBezTo>
                    <a:pt x="26825" y="39029"/>
                    <a:pt x="27623" y="38731"/>
                    <a:pt x="28385" y="38398"/>
                  </a:cubicBezTo>
                  <a:cubicBezTo>
                    <a:pt x="29207" y="38017"/>
                    <a:pt x="29992" y="37600"/>
                    <a:pt x="30754" y="37124"/>
                  </a:cubicBezTo>
                  <a:cubicBezTo>
                    <a:pt x="31588" y="36612"/>
                    <a:pt x="32374" y="36028"/>
                    <a:pt x="33124" y="35397"/>
                  </a:cubicBezTo>
                  <a:cubicBezTo>
                    <a:pt x="33969" y="34683"/>
                    <a:pt x="34779" y="33885"/>
                    <a:pt x="35481" y="33040"/>
                  </a:cubicBezTo>
                  <a:cubicBezTo>
                    <a:pt x="36398" y="31968"/>
                    <a:pt x="37184" y="30802"/>
                    <a:pt x="37850" y="29551"/>
                  </a:cubicBezTo>
                  <a:cubicBezTo>
                    <a:pt x="39374" y="26730"/>
                    <a:pt x="40220" y="23515"/>
                    <a:pt x="40220" y="20086"/>
                  </a:cubicBezTo>
                  <a:cubicBezTo>
                    <a:pt x="40220" y="8989"/>
                    <a:pt x="31231" y="0"/>
                    <a:pt x="2009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5" name="Google Shape;675;p32"/>
            <p:cNvSpPr/>
            <p:nvPr/>
          </p:nvSpPr>
          <p:spPr>
            <a:xfrm>
              <a:off x="4513350" y="2530725"/>
              <a:ext cx="714100" cy="650325"/>
            </a:xfrm>
            <a:custGeom>
              <a:avLst/>
              <a:gdLst/>
              <a:ahLst/>
              <a:cxnLst/>
              <a:rect l="l" t="t" r="r" b="b"/>
              <a:pathLst>
                <a:path w="28564" h="26013" extrusionOk="0">
                  <a:moveTo>
                    <a:pt x="14282" y="0"/>
                  </a:moveTo>
                  <a:cubicBezTo>
                    <a:pt x="10954" y="0"/>
                    <a:pt x="7626" y="1271"/>
                    <a:pt x="5084" y="3813"/>
                  </a:cubicBezTo>
                  <a:cubicBezTo>
                    <a:pt x="0" y="8885"/>
                    <a:pt x="0" y="17125"/>
                    <a:pt x="5084" y="22209"/>
                  </a:cubicBezTo>
                  <a:cubicBezTo>
                    <a:pt x="7626" y="24745"/>
                    <a:pt x="10954" y="26013"/>
                    <a:pt x="14282" y="26013"/>
                  </a:cubicBezTo>
                  <a:cubicBezTo>
                    <a:pt x="17610" y="26013"/>
                    <a:pt x="20938" y="24745"/>
                    <a:pt x="23480" y="22209"/>
                  </a:cubicBezTo>
                  <a:cubicBezTo>
                    <a:pt x="28564" y="17125"/>
                    <a:pt x="28564" y="8885"/>
                    <a:pt x="23480" y="3813"/>
                  </a:cubicBezTo>
                  <a:cubicBezTo>
                    <a:pt x="20938" y="1271"/>
                    <a:pt x="17610" y="0"/>
                    <a:pt x="142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6" name="Google Shape;676;p32"/>
            <p:cNvSpPr/>
            <p:nvPr/>
          </p:nvSpPr>
          <p:spPr>
            <a:xfrm>
              <a:off x="4649075" y="2650300"/>
              <a:ext cx="442950" cy="411400"/>
            </a:xfrm>
            <a:custGeom>
              <a:avLst/>
              <a:gdLst/>
              <a:ahLst/>
              <a:cxnLst/>
              <a:rect l="l" t="t" r="r" b="b"/>
              <a:pathLst>
                <a:path w="17718" h="16456" extrusionOk="0">
                  <a:moveTo>
                    <a:pt x="8830" y="0"/>
                  </a:moveTo>
                  <a:cubicBezTo>
                    <a:pt x="4885" y="0"/>
                    <a:pt x="1402" y="2859"/>
                    <a:pt x="739" y="6889"/>
                  </a:cubicBezTo>
                  <a:cubicBezTo>
                    <a:pt x="1" y="11365"/>
                    <a:pt x="3025" y="15604"/>
                    <a:pt x="7514" y="16342"/>
                  </a:cubicBezTo>
                  <a:cubicBezTo>
                    <a:pt x="7973" y="16419"/>
                    <a:pt x="8429" y="16456"/>
                    <a:pt x="8880" y="16456"/>
                  </a:cubicBezTo>
                  <a:cubicBezTo>
                    <a:pt x="12833" y="16456"/>
                    <a:pt x="16316" y="13597"/>
                    <a:pt x="16979" y="9567"/>
                  </a:cubicBezTo>
                  <a:cubicBezTo>
                    <a:pt x="17717" y="5091"/>
                    <a:pt x="14681" y="852"/>
                    <a:pt x="10192" y="114"/>
                  </a:cubicBezTo>
                  <a:cubicBezTo>
                    <a:pt x="9735" y="37"/>
                    <a:pt x="9279" y="0"/>
                    <a:pt x="88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7" name="Google Shape;677;p32"/>
            <p:cNvSpPr/>
            <p:nvPr/>
          </p:nvSpPr>
          <p:spPr>
            <a:xfrm>
              <a:off x="4368100" y="2353700"/>
              <a:ext cx="1004600" cy="502175"/>
            </a:xfrm>
            <a:custGeom>
              <a:avLst/>
              <a:gdLst/>
              <a:ahLst/>
              <a:cxnLst/>
              <a:rect l="l" t="t" r="r" b="b"/>
              <a:pathLst>
                <a:path w="40184" h="20087" extrusionOk="0">
                  <a:moveTo>
                    <a:pt x="20098" y="0"/>
                  </a:moveTo>
                  <a:cubicBezTo>
                    <a:pt x="8989" y="0"/>
                    <a:pt x="0" y="9001"/>
                    <a:pt x="0" y="20086"/>
                  </a:cubicBezTo>
                  <a:lnTo>
                    <a:pt x="40184" y="20086"/>
                  </a:lnTo>
                  <a:lnTo>
                    <a:pt x="40184" y="19562"/>
                  </a:lnTo>
                  <a:cubicBezTo>
                    <a:pt x="39898" y="8716"/>
                    <a:pt x="31016" y="0"/>
                    <a:pt x="200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8" name="Google Shape;678;p32"/>
            <p:cNvSpPr/>
            <p:nvPr/>
          </p:nvSpPr>
          <p:spPr>
            <a:xfrm>
              <a:off x="3363500" y="4362875"/>
              <a:ext cx="1004625" cy="502175"/>
            </a:xfrm>
            <a:custGeom>
              <a:avLst/>
              <a:gdLst/>
              <a:ahLst/>
              <a:cxnLst/>
              <a:rect l="l" t="t" r="r" b="b"/>
              <a:pathLst>
                <a:path w="40185" h="20087" extrusionOk="0">
                  <a:moveTo>
                    <a:pt x="20098" y="0"/>
                  </a:moveTo>
                  <a:lnTo>
                    <a:pt x="1" y="20086"/>
                  </a:lnTo>
                  <a:lnTo>
                    <a:pt x="40184" y="20086"/>
                  </a:lnTo>
                  <a:lnTo>
                    <a:pt x="2009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9" name="Google Shape;679;p32"/>
            <p:cNvSpPr/>
            <p:nvPr/>
          </p:nvSpPr>
          <p:spPr>
            <a:xfrm>
              <a:off x="3363500" y="3860425"/>
              <a:ext cx="1004625" cy="502475"/>
            </a:xfrm>
            <a:custGeom>
              <a:avLst/>
              <a:gdLst/>
              <a:ahLst/>
              <a:cxnLst/>
              <a:rect l="l" t="t" r="r" b="b"/>
              <a:pathLst>
                <a:path w="40185" h="20099" extrusionOk="0">
                  <a:moveTo>
                    <a:pt x="20098" y="1"/>
                  </a:moveTo>
                  <a:lnTo>
                    <a:pt x="1" y="20098"/>
                  </a:lnTo>
                  <a:lnTo>
                    <a:pt x="40184" y="20098"/>
                  </a:lnTo>
                  <a:lnTo>
                    <a:pt x="2009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0" name="Google Shape;680;p32"/>
            <p:cNvSpPr/>
            <p:nvPr/>
          </p:nvSpPr>
          <p:spPr>
            <a:xfrm>
              <a:off x="3363500" y="4362875"/>
              <a:ext cx="502475" cy="502175"/>
            </a:xfrm>
            <a:custGeom>
              <a:avLst/>
              <a:gdLst/>
              <a:ahLst/>
              <a:cxnLst/>
              <a:rect l="l" t="t" r="r" b="b"/>
              <a:pathLst>
                <a:path w="20099" h="20087" extrusionOk="0">
                  <a:moveTo>
                    <a:pt x="1" y="0"/>
                  </a:moveTo>
                  <a:lnTo>
                    <a:pt x="1" y="20086"/>
                  </a:lnTo>
                  <a:lnTo>
                    <a:pt x="2009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1" name="Google Shape;681;p32"/>
            <p:cNvSpPr/>
            <p:nvPr/>
          </p:nvSpPr>
          <p:spPr>
            <a:xfrm>
              <a:off x="3865950" y="3860425"/>
              <a:ext cx="502175" cy="502475"/>
            </a:xfrm>
            <a:custGeom>
              <a:avLst/>
              <a:gdLst/>
              <a:ahLst/>
              <a:cxnLst/>
              <a:rect l="l" t="t" r="r" b="b"/>
              <a:pathLst>
                <a:path w="20087" h="20099" extrusionOk="0">
                  <a:moveTo>
                    <a:pt x="0" y="1"/>
                  </a:moveTo>
                  <a:lnTo>
                    <a:pt x="20086" y="20098"/>
                  </a:lnTo>
                  <a:lnTo>
                    <a:pt x="2008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2" name="Google Shape;682;p32"/>
            <p:cNvSpPr/>
            <p:nvPr/>
          </p:nvSpPr>
          <p:spPr>
            <a:xfrm>
              <a:off x="5372675" y="3860425"/>
              <a:ext cx="1004925" cy="1004625"/>
            </a:xfrm>
            <a:custGeom>
              <a:avLst/>
              <a:gdLst/>
              <a:ahLst/>
              <a:cxnLst/>
              <a:rect l="l" t="t" r="r" b="b"/>
              <a:pathLst>
                <a:path w="40197" h="40185" extrusionOk="0">
                  <a:moveTo>
                    <a:pt x="1" y="1"/>
                  </a:moveTo>
                  <a:lnTo>
                    <a:pt x="1" y="40184"/>
                  </a:lnTo>
                  <a:lnTo>
                    <a:pt x="401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3" name="Google Shape;683;p32"/>
            <p:cNvSpPr/>
            <p:nvPr/>
          </p:nvSpPr>
          <p:spPr>
            <a:xfrm>
              <a:off x="5372675" y="3860425"/>
              <a:ext cx="2009200" cy="1004625"/>
            </a:xfrm>
            <a:custGeom>
              <a:avLst/>
              <a:gdLst/>
              <a:ahLst/>
              <a:cxnLst/>
              <a:rect l="l" t="t" r="r" b="b"/>
              <a:pathLst>
                <a:path w="80368" h="40185" extrusionOk="0">
                  <a:moveTo>
                    <a:pt x="40184" y="1"/>
                  </a:moveTo>
                  <a:lnTo>
                    <a:pt x="1" y="40184"/>
                  </a:lnTo>
                  <a:lnTo>
                    <a:pt x="80368" y="40184"/>
                  </a:lnTo>
                  <a:lnTo>
                    <a:pt x="401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4" name="Google Shape;684;p32"/>
            <p:cNvSpPr/>
            <p:nvPr/>
          </p:nvSpPr>
          <p:spPr>
            <a:xfrm>
              <a:off x="6377275" y="3860425"/>
              <a:ext cx="1004600" cy="1004625"/>
            </a:xfrm>
            <a:custGeom>
              <a:avLst/>
              <a:gdLst/>
              <a:ahLst/>
              <a:cxnLst/>
              <a:rect l="l" t="t" r="r" b="b"/>
              <a:pathLst>
                <a:path w="40184" h="40185" extrusionOk="0">
                  <a:moveTo>
                    <a:pt x="0" y="1"/>
                  </a:moveTo>
                  <a:lnTo>
                    <a:pt x="40184" y="40184"/>
                  </a:lnTo>
                  <a:lnTo>
                    <a:pt x="4018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5" name="Google Shape;685;p32"/>
            <p:cNvSpPr/>
            <p:nvPr/>
          </p:nvSpPr>
          <p:spPr>
            <a:xfrm>
              <a:off x="6069800" y="4081650"/>
              <a:ext cx="616750" cy="561925"/>
            </a:xfrm>
            <a:custGeom>
              <a:avLst/>
              <a:gdLst/>
              <a:ahLst/>
              <a:cxnLst/>
              <a:rect l="l" t="t" r="r" b="b"/>
              <a:pathLst>
                <a:path w="24670" h="22477" extrusionOk="0">
                  <a:moveTo>
                    <a:pt x="12341" y="1"/>
                  </a:moveTo>
                  <a:cubicBezTo>
                    <a:pt x="9466" y="1"/>
                    <a:pt x="6590" y="1099"/>
                    <a:pt x="4394" y="3296"/>
                  </a:cubicBezTo>
                  <a:cubicBezTo>
                    <a:pt x="0" y="7677"/>
                    <a:pt x="0" y="14797"/>
                    <a:pt x="4394" y="19191"/>
                  </a:cubicBezTo>
                  <a:cubicBezTo>
                    <a:pt x="6590" y="21381"/>
                    <a:pt x="9466" y="22477"/>
                    <a:pt x="12341" y="22477"/>
                  </a:cubicBezTo>
                  <a:cubicBezTo>
                    <a:pt x="15216" y="22477"/>
                    <a:pt x="18092" y="21381"/>
                    <a:pt x="20289" y="19191"/>
                  </a:cubicBezTo>
                  <a:cubicBezTo>
                    <a:pt x="24670" y="14797"/>
                    <a:pt x="24670" y="7677"/>
                    <a:pt x="20289" y="3296"/>
                  </a:cubicBezTo>
                  <a:cubicBezTo>
                    <a:pt x="18092" y="1099"/>
                    <a:pt x="15216" y="1"/>
                    <a:pt x="123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6" name="Google Shape;686;p32"/>
            <p:cNvSpPr/>
            <p:nvPr/>
          </p:nvSpPr>
          <p:spPr>
            <a:xfrm>
              <a:off x="4419845" y="939813"/>
              <a:ext cx="302750" cy="302750"/>
            </a:xfrm>
            <a:custGeom>
              <a:avLst/>
              <a:gdLst/>
              <a:ahLst/>
              <a:cxnLst/>
              <a:rect l="l" t="t" r="r" b="b"/>
              <a:pathLst>
                <a:path w="12110" h="12110" extrusionOk="0">
                  <a:moveTo>
                    <a:pt x="6049" y="1"/>
                  </a:moveTo>
                  <a:cubicBezTo>
                    <a:pt x="2715" y="1"/>
                    <a:pt x="1" y="2704"/>
                    <a:pt x="1" y="6049"/>
                  </a:cubicBezTo>
                  <a:cubicBezTo>
                    <a:pt x="1" y="9395"/>
                    <a:pt x="2715" y="12110"/>
                    <a:pt x="6049" y="12110"/>
                  </a:cubicBezTo>
                  <a:cubicBezTo>
                    <a:pt x="9395" y="12110"/>
                    <a:pt x="12109" y="9395"/>
                    <a:pt x="12109" y="6049"/>
                  </a:cubicBezTo>
                  <a:cubicBezTo>
                    <a:pt x="12109" y="2704"/>
                    <a:pt x="9395" y="1"/>
                    <a:pt x="604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7" name="Google Shape;687;p32"/>
            <p:cNvSpPr/>
            <p:nvPr/>
          </p:nvSpPr>
          <p:spPr>
            <a:xfrm>
              <a:off x="5748175" y="1137835"/>
              <a:ext cx="253625" cy="253625"/>
            </a:xfrm>
            <a:custGeom>
              <a:avLst/>
              <a:gdLst/>
              <a:ahLst/>
              <a:cxnLst/>
              <a:rect l="l" t="t" r="r" b="b"/>
              <a:pathLst>
                <a:path w="10145" h="10145" extrusionOk="0">
                  <a:moveTo>
                    <a:pt x="5073" y="1"/>
                  </a:moveTo>
                  <a:cubicBezTo>
                    <a:pt x="2275" y="1"/>
                    <a:pt x="1" y="2275"/>
                    <a:pt x="1" y="5073"/>
                  </a:cubicBezTo>
                  <a:cubicBezTo>
                    <a:pt x="1" y="7871"/>
                    <a:pt x="2275" y="10145"/>
                    <a:pt x="5073" y="10145"/>
                  </a:cubicBezTo>
                  <a:cubicBezTo>
                    <a:pt x="7871" y="10145"/>
                    <a:pt x="10145" y="7871"/>
                    <a:pt x="10145" y="5073"/>
                  </a:cubicBezTo>
                  <a:cubicBezTo>
                    <a:pt x="10145" y="2275"/>
                    <a:pt x="7871" y="1"/>
                    <a:pt x="50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8" name="Google Shape;688;p32"/>
            <p:cNvSpPr/>
            <p:nvPr/>
          </p:nvSpPr>
          <p:spPr>
            <a:xfrm>
              <a:off x="590532" y="4264629"/>
              <a:ext cx="270900" cy="270875"/>
            </a:xfrm>
            <a:custGeom>
              <a:avLst/>
              <a:gdLst/>
              <a:ahLst/>
              <a:cxnLst/>
              <a:rect l="l" t="t" r="r" b="b"/>
              <a:pathLst>
                <a:path w="10836" h="10835" extrusionOk="0">
                  <a:moveTo>
                    <a:pt x="5418" y="0"/>
                  </a:moveTo>
                  <a:cubicBezTo>
                    <a:pt x="2418" y="0"/>
                    <a:pt x="1" y="2429"/>
                    <a:pt x="1" y="5417"/>
                  </a:cubicBezTo>
                  <a:cubicBezTo>
                    <a:pt x="1" y="8406"/>
                    <a:pt x="2418" y="10835"/>
                    <a:pt x="5418" y="10835"/>
                  </a:cubicBezTo>
                  <a:cubicBezTo>
                    <a:pt x="8407" y="10835"/>
                    <a:pt x="10835" y="8406"/>
                    <a:pt x="10835" y="5417"/>
                  </a:cubicBezTo>
                  <a:cubicBezTo>
                    <a:pt x="10835" y="2429"/>
                    <a:pt x="8407" y="0"/>
                    <a:pt x="54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9" name="Google Shape;689;p32"/>
            <p:cNvSpPr/>
            <p:nvPr/>
          </p:nvSpPr>
          <p:spPr>
            <a:xfrm>
              <a:off x="1928200" y="4501275"/>
              <a:ext cx="226850" cy="226850"/>
            </a:xfrm>
            <a:custGeom>
              <a:avLst/>
              <a:gdLst/>
              <a:ahLst/>
              <a:cxnLst/>
              <a:rect l="l" t="t" r="r" b="b"/>
              <a:pathLst>
                <a:path w="9074" h="9074" extrusionOk="0">
                  <a:moveTo>
                    <a:pt x="4537" y="1"/>
                  </a:moveTo>
                  <a:cubicBezTo>
                    <a:pt x="2025" y="1"/>
                    <a:pt x="1" y="2025"/>
                    <a:pt x="1" y="4537"/>
                  </a:cubicBezTo>
                  <a:cubicBezTo>
                    <a:pt x="1" y="7037"/>
                    <a:pt x="2025" y="9073"/>
                    <a:pt x="4537" y="9073"/>
                  </a:cubicBezTo>
                  <a:cubicBezTo>
                    <a:pt x="7037" y="9073"/>
                    <a:pt x="9073" y="7037"/>
                    <a:pt x="9073" y="4537"/>
                  </a:cubicBezTo>
                  <a:cubicBezTo>
                    <a:pt x="9073" y="2025"/>
                    <a:pt x="7037" y="1"/>
                    <a:pt x="45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0" name="Google Shape;690;p32"/>
            <p:cNvSpPr/>
            <p:nvPr/>
          </p:nvSpPr>
          <p:spPr>
            <a:xfrm>
              <a:off x="5377763" y="2855850"/>
              <a:ext cx="1004625" cy="1004600"/>
            </a:xfrm>
            <a:custGeom>
              <a:avLst/>
              <a:gdLst/>
              <a:ahLst/>
              <a:cxnLst/>
              <a:rect l="l" t="t" r="r" b="b"/>
              <a:pathLst>
                <a:path w="40185" h="40184" extrusionOk="0">
                  <a:moveTo>
                    <a:pt x="40184" y="0"/>
                  </a:moveTo>
                  <a:cubicBezTo>
                    <a:pt x="17991" y="0"/>
                    <a:pt x="1" y="17990"/>
                    <a:pt x="1" y="40184"/>
                  </a:cubicBezTo>
                  <a:lnTo>
                    <a:pt x="40184" y="40184"/>
                  </a:lnTo>
                  <a:lnTo>
                    <a:pt x="401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1" name="Google Shape;691;p32"/>
            <p:cNvSpPr/>
            <p:nvPr/>
          </p:nvSpPr>
          <p:spPr>
            <a:xfrm>
              <a:off x="6377275" y="2855850"/>
              <a:ext cx="1004600" cy="1004600"/>
            </a:xfrm>
            <a:custGeom>
              <a:avLst/>
              <a:gdLst/>
              <a:ahLst/>
              <a:cxnLst/>
              <a:rect l="l" t="t" r="r" b="b"/>
              <a:pathLst>
                <a:path w="40184" h="40184" extrusionOk="0">
                  <a:moveTo>
                    <a:pt x="0" y="0"/>
                  </a:moveTo>
                  <a:lnTo>
                    <a:pt x="0" y="40184"/>
                  </a:lnTo>
                  <a:cubicBezTo>
                    <a:pt x="22194" y="40184"/>
                    <a:pt x="40184" y="22193"/>
                    <a:pt x="4018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2" name="Google Shape;692;p32"/>
            <p:cNvSpPr/>
            <p:nvPr/>
          </p:nvSpPr>
          <p:spPr>
            <a:xfrm>
              <a:off x="6155825" y="3227750"/>
              <a:ext cx="432800" cy="394350"/>
            </a:xfrm>
            <a:custGeom>
              <a:avLst/>
              <a:gdLst/>
              <a:ahLst/>
              <a:cxnLst/>
              <a:rect l="l" t="t" r="r" b="b"/>
              <a:pathLst>
                <a:path w="17312" h="15774" extrusionOk="0">
                  <a:moveTo>
                    <a:pt x="8657" y="1"/>
                  </a:moveTo>
                  <a:cubicBezTo>
                    <a:pt x="6638" y="1"/>
                    <a:pt x="4620" y="769"/>
                    <a:pt x="3084" y="2305"/>
                  </a:cubicBezTo>
                  <a:cubicBezTo>
                    <a:pt x="0" y="5388"/>
                    <a:pt x="0" y="10377"/>
                    <a:pt x="3084" y="13461"/>
                  </a:cubicBezTo>
                  <a:cubicBezTo>
                    <a:pt x="4620" y="15003"/>
                    <a:pt x="6638" y="15774"/>
                    <a:pt x="8657" y="15774"/>
                  </a:cubicBezTo>
                  <a:cubicBezTo>
                    <a:pt x="10677" y="15774"/>
                    <a:pt x="12698" y="15003"/>
                    <a:pt x="14240" y="13461"/>
                  </a:cubicBezTo>
                  <a:cubicBezTo>
                    <a:pt x="17312" y="10377"/>
                    <a:pt x="17312" y="5388"/>
                    <a:pt x="14240" y="2305"/>
                  </a:cubicBezTo>
                  <a:cubicBezTo>
                    <a:pt x="12698" y="769"/>
                    <a:pt x="10677" y="1"/>
                    <a:pt x="86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3" name="Google Shape;693;p32"/>
            <p:cNvSpPr/>
            <p:nvPr/>
          </p:nvSpPr>
          <p:spPr>
            <a:xfrm>
              <a:off x="2363075" y="4364650"/>
              <a:ext cx="1000450" cy="500400"/>
            </a:xfrm>
            <a:custGeom>
              <a:avLst/>
              <a:gdLst/>
              <a:ahLst/>
              <a:cxnLst/>
              <a:rect l="l" t="t" r="r" b="b"/>
              <a:pathLst>
                <a:path w="40018" h="20016" extrusionOk="0">
                  <a:moveTo>
                    <a:pt x="20015" y="1"/>
                  </a:moveTo>
                  <a:cubicBezTo>
                    <a:pt x="8954" y="1"/>
                    <a:pt x="1" y="8954"/>
                    <a:pt x="1" y="20015"/>
                  </a:cubicBezTo>
                  <a:lnTo>
                    <a:pt x="40018" y="20015"/>
                  </a:lnTo>
                  <a:cubicBezTo>
                    <a:pt x="40018" y="8954"/>
                    <a:pt x="31076" y="1"/>
                    <a:pt x="200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4" name="Google Shape;694;p32"/>
            <p:cNvSpPr/>
            <p:nvPr/>
          </p:nvSpPr>
          <p:spPr>
            <a:xfrm>
              <a:off x="5870075" y="1851250"/>
              <a:ext cx="1511800" cy="1004625"/>
            </a:xfrm>
            <a:custGeom>
              <a:avLst/>
              <a:gdLst/>
              <a:ahLst/>
              <a:cxnLst/>
              <a:rect l="l" t="t" r="r" b="b"/>
              <a:pathLst>
                <a:path w="60472" h="40185" extrusionOk="0">
                  <a:moveTo>
                    <a:pt x="20098" y="1"/>
                  </a:moveTo>
                  <a:cubicBezTo>
                    <a:pt x="8989" y="1"/>
                    <a:pt x="0" y="8990"/>
                    <a:pt x="0" y="20098"/>
                  </a:cubicBezTo>
                  <a:cubicBezTo>
                    <a:pt x="0" y="31195"/>
                    <a:pt x="8989" y="40184"/>
                    <a:pt x="20098" y="40184"/>
                  </a:cubicBezTo>
                  <a:lnTo>
                    <a:pt x="60472" y="40184"/>
                  </a:lnTo>
                  <a:cubicBezTo>
                    <a:pt x="60472" y="17991"/>
                    <a:pt x="42482" y="1"/>
                    <a:pt x="2028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5" name="Google Shape;695;p32"/>
            <p:cNvSpPr/>
            <p:nvPr/>
          </p:nvSpPr>
          <p:spPr>
            <a:xfrm>
              <a:off x="6044200" y="2020025"/>
              <a:ext cx="666775" cy="667075"/>
            </a:xfrm>
            <a:custGeom>
              <a:avLst/>
              <a:gdLst/>
              <a:ahLst/>
              <a:cxnLst/>
              <a:rect l="l" t="t" r="r" b="b"/>
              <a:pathLst>
                <a:path w="26671" h="26683" extrusionOk="0">
                  <a:moveTo>
                    <a:pt x="13335" y="4489"/>
                  </a:moveTo>
                  <a:cubicBezTo>
                    <a:pt x="18217" y="4489"/>
                    <a:pt x="22194" y="8442"/>
                    <a:pt x="22194" y="13347"/>
                  </a:cubicBezTo>
                  <a:cubicBezTo>
                    <a:pt x="22182" y="18229"/>
                    <a:pt x="18217" y="22194"/>
                    <a:pt x="13335" y="22194"/>
                  </a:cubicBezTo>
                  <a:cubicBezTo>
                    <a:pt x="8454" y="22194"/>
                    <a:pt x="4489" y="18241"/>
                    <a:pt x="4489" y="13347"/>
                  </a:cubicBezTo>
                  <a:cubicBezTo>
                    <a:pt x="4489" y="8466"/>
                    <a:pt x="8442" y="4489"/>
                    <a:pt x="13335" y="4489"/>
                  </a:cubicBezTo>
                  <a:close/>
                  <a:moveTo>
                    <a:pt x="13335" y="0"/>
                  </a:moveTo>
                  <a:cubicBezTo>
                    <a:pt x="5977" y="0"/>
                    <a:pt x="0" y="5977"/>
                    <a:pt x="0" y="13347"/>
                  </a:cubicBezTo>
                  <a:cubicBezTo>
                    <a:pt x="0" y="20705"/>
                    <a:pt x="5977" y="26682"/>
                    <a:pt x="13335" y="26682"/>
                  </a:cubicBezTo>
                  <a:cubicBezTo>
                    <a:pt x="20705" y="26682"/>
                    <a:pt x="26670" y="20705"/>
                    <a:pt x="26670" y="13347"/>
                  </a:cubicBezTo>
                  <a:cubicBezTo>
                    <a:pt x="26658" y="5977"/>
                    <a:pt x="20693" y="0"/>
                    <a:pt x="133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6" name="Google Shape;696;p32"/>
            <p:cNvSpPr/>
            <p:nvPr/>
          </p:nvSpPr>
          <p:spPr>
            <a:xfrm>
              <a:off x="7112475" y="1581875"/>
              <a:ext cx="269400" cy="538475"/>
            </a:xfrm>
            <a:custGeom>
              <a:avLst/>
              <a:gdLst/>
              <a:ahLst/>
              <a:cxnLst/>
              <a:rect l="l" t="t" r="r" b="b"/>
              <a:pathLst>
                <a:path w="10776" h="21539" extrusionOk="0">
                  <a:moveTo>
                    <a:pt x="10776" y="0"/>
                  </a:moveTo>
                  <a:cubicBezTo>
                    <a:pt x="4823" y="0"/>
                    <a:pt x="1" y="4822"/>
                    <a:pt x="1" y="10776"/>
                  </a:cubicBezTo>
                  <a:cubicBezTo>
                    <a:pt x="1" y="16721"/>
                    <a:pt x="4811" y="21539"/>
                    <a:pt x="10754" y="21539"/>
                  </a:cubicBezTo>
                  <a:cubicBezTo>
                    <a:pt x="10761" y="21539"/>
                    <a:pt x="10769" y="21539"/>
                    <a:pt x="10776" y="21539"/>
                  </a:cubicBezTo>
                  <a:lnTo>
                    <a:pt x="1077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7" name="Google Shape;697;p32"/>
            <p:cNvSpPr/>
            <p:nvPr/>
          </p:nvSpPr>
          <p:spPr>
            <a:xfrm>
              <a:off x="6377275" y="846675"/>
              <a:ext cx="1004600" cy="1004600"/>
            </a:xfrm>
            <a:custGeom>
              <a:avLst/>
              <a:gdLst/>
              <a:ahLst/>
              <a:cxnLst/>
              <a:rect l="l" t="t" r="r" b="b"/>
              <a:pathLst>
                <a:path w="40184" h="40184" extrusionOk="0">
                  <a:moveTo>
                    <a:pt x="0" y="0"/>
                  </a:moveTo>
                  <a:lnTo>
                    <a:pt x="0" y="40184"/>
                  </a:lnTo>
                  <a:cubicBezTo>
                    <a:pt x="22194" y="40184"/>
                    <a:pt x="40184" y="22193"/>
                    <a:pt x="4018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8" name="Google Shape;698;p32"/>
            <p:cNvSpPr/>
            <p:nvPr/>
          </p:nvSpPr>
          <p:spPr>
            <a:xfrm>
              <a:off x="6729700" y="1189700"/>
              <a:ext cx="289950" cy="264125"/>
            </a:xfrm>
            <a:custGeom>
              <a:avLst/>
              <a:gdLst/>
              <a:ahLst/>
              <a:cxnLst/>
              <a:rect l="l" t="t" r="r" b="b"/>
              <a:pathLst>
                <a:path w="11598" h="10565" extrusionOk="0">
                  <a:moveTo>
                    <a:pt x="5794" y="1"/>
                  </a:moveTo>
                  <a:cubicBezTo>
                    <a:pt x="4441" y="1"/>
                    <a:pt x="3090" y="519"/>
                    <a:pt x="2060" y="1555"/>
                  </a:cubicBezTo>
                  <a:cubicBezTo>
                    <a:pt x="0" y="3614"/>
                    <a:pt x="0" y="6960"/>
                    <a:pt x="2060" y="9020"/>
                  </a:cubicBezTo>
                  <a:cubicBezTo>
                    <a:pt x="3090" y="10050"/>
                    <a:pt x="4441" y="10565"/>
                    <a:pt x="5794" y="10565"/>
                  </a:cubicBezTo>
                  <a:cubicBezTo>
                    <a:pt x="7147" y="10565"/>
                    <a:pt x="8501" y="10050"/>
                    <a:pt x="9537" y="9020"/>
                  </a:cubicBezTo>
                  <a:cubicBezTo>
                    <a:pt x="11597" y="6960"/>
                    <a:pt x="11597" y="3614"/>
                    <a:pt x="9537" y="1555"/>
                  </a:cubicBezTo>
                  <a:cubicBezTo>
                    <a:pt x="8501" y="519"/>
                    <a:pt x="7147" y="1"/>
                    <a:pt x="57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9" name="Google Shape;699;p32"/>
            <p:cNvSpPr/>
            <p:nvPr/>
          </p:nvSpPr>
          <p:spPr>
            <a:xfrm>
              <a:off x="7112475" y="3860425"/>
              <a:ext cx="269400" cy="269400"/>
            </a:xfrm>
            <a:custGeom>
              <a:avLst/>
              <a:gdLst/>
              <a:ahLst/>
              <a:cxnLst/>
              <a:rect l="l" t="t" r="r" b="b"/>
              <a:pathLst>
                <a:path w="10776" h="10776" extrusionOk="0">
                  <a:moveTo>
                    <a:pt x="1" y="1"/>
                  </a:moveTo>
                  <a:cubicBezTo>
                    <a:pt x="1" y="5942"/>
                    <a:pt x="4823" y="10764"/>
                    <a:pt x="10776" y="10776"/>
                  </a:cubicBezTo>
                  <a:lnTo>
                    <a:pt x="1077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0" name="Google Shape;700;p32"/>
            <p:cNvSpPr/>
            <p:nvPr/>
          </p:nvSpPr>
          <p:spPr>
            <a:xfrm>
              <a:off x="7112475" y="3591050"/>
              <a:ext cx="269400" cy="269400"/>
            </a:xfrm>
            <a:custGeom>
              <a:avLst/>
              <a:gdLst/>
              <a:ahLst/>
              <a:cxnLst/>
              <a:rect l="l" t="t" r="r" b="b"/>
              <a:pathLst>
                <a:path w="10776" h="10776" extrusionOk="0">
                  <a:moveTo>
                    <a:pt x="10776" y="0"/>
                  </a:moveTo>
                  <a:cubicBezTo>
                    <a:pt x="4823" y="0"/>
                    <a:pt x="1" y="4822"/>
                    <a:pt x="1" y="10776"/>
                  </a:cubicBezTo>
                  <a:lnTo>
                    <a:pt x="10776" y="10776"/>
                  </a:lnTo>
                  <a:lnTo>
                    <a:pt x="1077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1" name="Google Shape;701;p32"/>
            <p:cNvSpPr/>
            <p:nvPr/>
          </p:nvSpPr>
          <p:spPr>
            <a:xfrm>
              <a:off x="5870075" y="2353700"/>
              <a:ext cx="502450" cy="502175"/>
            </a:xfrm>
            <a:custGeom>
              <a:avLst/>
              <a:gdLst/>
              <a:ahLst/>
              <a:cxnLst/>
              <a:rect l="l" t="t" r="r" b="b"/>
              <a:pathLst>
                <a:path w="20098" h="20087" extrusionOk="0">
                  <a:moveTo>
                    <a:pt x="0" y="0"/>
                  </a:moveTo>
                  <a:cubicBezTo>
                    <a:pt x="0" y="11085"/>
                    <a:pt x="9013" y="20086"/>
                    <a:pt x="20098" y="20086"/>
                  </a:cubicBezTo>
                  <a:lnTo>
                    <a:pt x="2009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2" name="Google Shape;702;p32"/>
            <p:cNvSpPr/>
            <p:nvPr/>
          </p:nvSpPr>
          <p:spPr>
            <a:xfrm>
              <a:off x="6043900" y="2353100"/>
              <a:ext cx="328625" cy="333400"/>
            </a:xfrm>
            <a:custGeom>
              <a:avLst/>
              <a:gdLst/>
              <a:ahLst/>
              <a:cxnLst/>
              <a:rect l="l" t="t" r="r" b="b"/>
              <a:pathLst>
                <a:path w="13145" h="13336" extrusionOk="0">
                  <a:moveTo>
                    <a:pt x="0" y="0"/>
                  </a:moveTo>
                  <a:cubicBezTo>
                    <a:pt x="0" y="7311"/>
                    <a:pt x="5870" y="13240"/>
                    <a:pt x="13145" y="13335"/>
                  </a:cubicBezTo>
                  <a:lnTo>
                    <a:pt x="13145" y="8859"/>
                  </a:lnTo>
                  <a:cubicBezTo>
                    <a:pt x="8347" y="8751"/>
                    <a:pt x="4501" y="4846"/>
                    <a:pt x="44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3" name="Google Shape;703;p32"/>
            <p:cNvSpPr/>
            <p:nvPr/>
          </p:nvSpPr>
          <p:spPr>
            <a:xfrm>
              <a:off x="6658850" y="2654925"/>
              <a:ext cx="723025" cy="44675"/>
            </a:xfrm>
            <a:custGeom>
              <a:avLst/>
              <a:gdLst/>
              <a:ahLst/>
              <a:cxnLst/>
              <a:rect l="l" t="t" r="r" b="b"/>
              <a:pathLst>
                <a:path w="28921" h="1787" extrusionOk="0">
                  <a:moveTo>
                    <a:pt x="1" y="0"/>
                  </a:moveTo>
                  <a:lnTo>
                    <a:pt x="1" y="1786"/>
                  </a:lnTo>
                  <a:lnTo>
                    <a:pt x="28921" y="1786"/>
                  </a:lnTo>
                  <a:lnTo>
                    <a:pt x="2892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4" name="Google Shape;704;p32"/>
            <p:cNvSpPr/>
            <p:nvPr/>
          </p:nvSpPr>
          <p:spPr>
            <a:xfrm>
              <a:off x="6658850" y="2744225"/>
              <a:ext cx="723025" cy="44675"/>
            </a:xfrm>
            <a:custGeom>
              <a:avLst/>
              <a:gdLst/>
              <a:ahLst/>
              <a:cxnLst/>
              <a:rect l="l" t="t" r="r" b="b"/>
              <a:pathLst>
                <a:path w="28921" h="1787" extrusionOk="0">
                  <a:moveTo>
                    <a:pt x="1" y="0"/>
                  </a:moveTo>
                  <a:lnTo>
                    <a:pt x="1" y="1786"/>
                  </a:lnTo>
                  <a:lnTo>
                    <a:pt x="28921" y="1786"/>
                  </a:lnTo>
                  <a:lnTo>
                    <a:pt x="2892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5" name="Google Shape;705;p32"/>
            <p:cNvSpPr/>
            <p:nvPr/>
          </p:nvSpPr>
          <p:spPr>
            <a:xfrm>
              <a:off x="6658850" y="2833525"/>
              <a:ext cx="723025" cy="44650"/>
            </a:xfrm>
            <a:custGeom>
              <a:avLst/>
              <a:gdLst/>
              <a:ahLst/>
              <a:cxnLst/>
              <a:rect l="l" t="t" r="r" b="b"/>
              <a:pathLst>
                <a:path w="28921" h="1786" extrusionOk="0">
                  <a:moveTo>
                    <a:pt x="1" y="0"/>
                  </a:moveTo>
                  <a:lnTo>
                    <a:pt x="1" y="1786"/>
                  </a:lnTo>
                  <a:lnTo>
                    <a:pt x="28921" y="1786"/>
                  </a:lnTo>
                  <a:lnTo>
                    <a:pt x="2892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6" name="Google Shape;706;p32"/>
            <p:cNvSpPr/>
            <p:nvPr/>
          </p:nvSpPr>
          <p:spPr>
            <a:xfrm>
              <a:off x="6658850" y="2922800"/>
              <a:ext cx="723025" cy="44675"/>
            </a:xfrm>
            <a:custGeom>
              <a:avLst/>
              <a:gdLst/>
              <a:ahLst/>
              <a:cxnLst/>
              <a:rect l="l" t="t" r="r" b="b"/>
              <a:pathLst>
                <a:path w="28921" h="1787" extrusionOk="0">
                  <a:moveTo>
                    <a:pt x="1" y="1"/>
                  </a:moveTo>
                  <a:lnTo>
                    <a:pt x="1" y="1787"/>
                  </a:lnTo>
                  <a:lnTo>
                    <a:pt x="28921" y="1787"/>
                  </a:lnTo>
                  <a:lnTo>
                    <a:pt x="2892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7" name="Google Shape;707;p32"/>
            <p:cNvSpPr/>
            <p:nvPr/>
          </p:nvSpPr>
          <p:spPr>
            <a:xfrm>
              <a:off x="6658850" y="3012100"/>
              <a:ext cx="723025" cy="44675"/>
            </a:xfrm>
            <a:custGeom>
              <a:avLst/>
              <a:gdLst/>
              <a:ahLst/>
              <a:cxnLst/>
              <a:rect l="l" t="t" r="r" b="b"/>
              <a:pathLst>
                <a:path w="28921" h="1787" extrusionOk="0">
                  <a:moveTo>
                    <a:pt x="1" y="1"/>
                  </a:moveTo>
                  <a:lnTo>
                    <a:pt x="1" y="1787"/>
                  </a:lnTo>
                  <a:lnTo>
                    <a:pt x="28921" y="1787"/>
                  </a:lnTo>
                  <a:lnTo>
                    <a:pt x="2892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mc:AlternateContent xmlns:mc="http://schemas.openxmlformats.org/markup-compatibility/2006">
    <mc:Choice xmlns:p14="http://schemas.microsoft.com/office/powerpoint/2010/main" Requires="p14">
      <p:transition spd="med" p14:dur="750">
        <p:wipe/>
      </p:transition>
    </mc:Choice>
    <mc:Fallback>
      <p:transition spd="med">
        <p:wip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711" name="Shape 711"/>
        <p:cNvGrpSpPr/>
        <p:nvPr/>
      </p:nvGrpSpPr>
      <p:grpSpPr>
        <a:xfrm>
          <a:off x="0" y="0"/>
          <a:ext cx="0" cy="0"/>
          <a:chOff x="0" y="0"/>
          <a:chExt cx="0" cy="0"/>
        </a:xfrm>
      </p:grpSpPr>
      <p:grpSp>
        <p:nvGrpSpPr>
          <p:cNvPr id="712" name="Google Shape;712;p33"/>
          <p:cNvGrpSpPr/>
          <p:nvPr/>
        </p:nvGrpSpPr>
        <p:grpSpPr>
          <a:xfrm>
            <a:off x="-2" y="0"/>
            <a:ext cx="9144002" cy="5238975"/>
            <a:chOff x="-2" y="0"/>
            <a:chExt cx="9144002" cy="5238975"/>
          </a:xfrm>
        </p:grpSpPr>
        <p:sp>
          <p:nvSpPr>
            <p:cNvPr id="713" name="Google Shape;713;p33"/>
            <p:cNvSpPr/>
            <p:nvPr/>
          </p:nvSpPr>
          <p:spPr>
            <a:xfrm flipH="1">
              <a:off x="-2" y="0"/>
              <a:ext cx="8409452" cy="43450"/>
            </a:xfrm>
            <a:custGeom>
              <a:avLst/>
              <a:gdLst/>
              <a:ahLst/>
              <a:cxnLst/>
              <a:rect l="l" t="t" r="r" b="b"/>
              <a:pathLst>
                <a:path w="88381" h="1738" extrusionOk="0">
                  <a:moveTo>
                    <a:pt x="0" y="0"/>
                  </a:moveTo>
                  <a:lnTo>
                    <a:pt x="0" y="1738"/>
                  </a:lnTo>
                  <a:lnTo>
                    <a:pt x="88381" y="1738"/>
                  </a:lnTo>
                  <a:lnTo>
                    <a:pt x="8838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4" name="Google Shape;714;p33"/>
            <p:cNvSpPr/>
            <p:nvPr/>
          </p:nvSpPr>
          <p:spPr>
            <a:xfrm flipH="1">
              <a:off x="-2" y="86425"/>
              <a:ext cx="8409452" cy="43475"/>
            </a:xfrm>
            <a:custGeom>
              <a:avLst/>
              <a:gdLst/>
              <a:ahLst/>
              <a:cxnLst/>
              <a:rect l="l" t="t" r="r" b="b"/>
              <a:pathLst>
                <a:path w="88381" h="1739" extrusionOk="0">
                  <a:moveTo>
                    <a:pt x="0" y="1"/>
                  </a:moveTo>
                  <a:lnTo>
                    <a:pt x="0" y="1738"/>
                  </a:lnTo>
                  <a:lnTo>
                    <a:pt x="88381" y="1738"/>
                  </a:lnTo>
                  <a:lnTo>
                    <a:pt x="8838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5" name="Google Shape;715;p33"/>
            <p:cNvSpPr/>
            <p:nvPr/>
          </p:nvSpPr>
          <p:spPr>
            <a:xfrm flipH="1">
              <a:off x="-2" y="173100"/>
              <a:ext cx="8409452" cy="43250"/>
            </a:xfrm>
            <a:custGeom>
              <a:avLst/>
              <a:gdLst/>
              <a:ahLst/>
              <a:cxnLst/>
              <a:rect l="l" t="t" r="r" b="b"/>
              <a:pathLst>
                <a:path w="88381" h="1730" extrusionOk="0">
                  <a:moveTo>
                    <a:pt x="0" y="0"/>
                  </a:moveTo>
                  <a:lnTo>
                    <a:pt x="0" y="1729"/>
                  </a:lnTo>
                  <a:lnTo>
                    <a:pt x="88381" y="1729"/>
                  </a:lnTo>
                  <a:lnTo>
                    <a:pt x="8838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6" name="Google Shape;716;p33"/>
            <p:cNvSpPr/>
            <p:nvPr/>
          </p:nvSpPr>
          <p:spPr>
            <a:xfrm flipH="1">
              <a:off x="-2" y="259525"/>
              <a:ext cx="8409452" cy="43250"/>
            </a:xfrm>
            <a:custGeom>
              <a:avLst/>
              <a:gdLst/>
              <a:ahLst/>
              <a:cxnLst/>
              <a:rect l="l" t="t" r="r" b="b"/>
              <a:pathLst>
                <a:path w="88381" h="1730" extrusionOk="0">
                  <a:moveTo>
                    <a:pt x="0" y="1"/>
                  </a:moveTo>
                  <a:lnTo>
                    <a:pt x="0" y="1730"/>
                  </a:lnTo>
                  <a:lnTo>
                    <a:pt x="88381" y="1730"/>
                  </a:lnTo>
                  <a:lnTo>
                    <a:pt x="8838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7" name="Google Shape;717;p33"/>
            <p:cNvSpPr/>
            <p:nvPr/>
          </p:nvSpPr>
          <p:spPr>
            <a:xfrm flipH="1">
              <a:off x="-2" y="345975"/>
              <a:ext cx="8409452" cy="43475"/>
            </a:xfrm>
            <a:custGeom>
              <a:avLst/>
              <a:gdLst/>
              <a:ahLst/>
              <a:cxnLst/>
              <a:rect l="l" t="t" r="r" b="b"/>
              <a:pathLst>
                <a:path w="88381" h="1739" extrusionOk="0">
                  <a:moveTo>
                    <a:pt x="0" y="1"/>
                  </a:moveTo>
                  <a:lnTo>
                    <a:pt x="0" y="1738"/>
                  </a:lnTo>
                  <a:lnTo>
                    <a:pt x="88381" y="1738"/>
                  </a:lnTo>
                  <a:lnTo>
                    <a:pt x="8838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8" name="Google Shape;718;p33"/>
            <p:cNvSpPr/>
            <p:nvPr/>
          </p:nvSpPr>
          <p:spPr>
            <a:xfrm flipH="1">
              <a:off x="-2" y="432425"/>
              <a:ext cx="8409452" cy="43450"/>
            </a:xfrm>
            <a:custGeom>
              <a:avLst/>
              <a:gdLst/>
              <a:ahLst/>
              <a:cxnLst/>
              <a:rect l="l" t="t" r="r" b="b"/>
              <a:pathLst>
                <a:path w="88381" h="1738" extrusionOk="0">
                  <a:moveTo>
                    <a:pt x="0" y="0"/>
                  </a:moveTo>
                  <a:lnTo>
                    <a:pt x="0" y="1738"/>
                  </a:lnTo>
                  <a:lnTo>
                    <a:pt x="88381" y="1738"/>
                  </a:lnTo>
                  <a:lnTo>
                    <a:pt x="8838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9" name="Google Shape;719;p33"/>
            <p:cNvSpPr/>
            <p:nvPr/>
          </p:nvSpPr>
          <p:spPr>
            <a:xfrm flipH="1">
              <a:off x="7674900" y="735400"/>
              <a:ext cx="43025" cy="4503575"/>
            </a:xfrm>
            <a:custGeom>
              <a:avLst/>
              <a:gdLst/>
              <a:ahLst/>
              <a:cxnLst/>
              <a:rect l="l" t="t" r="r" b="b"/>
              <a:pathLst>
                <a:path w="1721" h="180143" extrusionOk="0">
                  <a:moveTo>
                    <a:pt x="1" y="1"/>
                  </a:moveTo>
                  <a:lnTo>
                    <a:pt x="1" y="180143"/>
                  </a:lnTo>
                  <a:lnTo>
                    <a:pt x="1721" y="180143"/>
                  </a:lnTo>
                  <a:lnTo>
                    <a:pt x="172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0" name="Google Shape;720;p33"/>
            <p:cNvSpPr/>
            <p:nvPr/>
          </p:nvSpPr>
          <p:spPr>
            <a:xfrm flipH="1">
              <a:off x="7761325" y="735400"/>
              <a:ext cx="43250" cy="4503575"/>
            </a:xfrm>
            <a:custGeom>
              <a:avLst/>
              <a:gdLst/>
              <a:ahLst/>
              <a:cxnLst/>
              <a:rect l="l" t="t" r="r" b="b"/>
              <a:pathLst>
                <a:path w="1730" h="180143" extrusionOk="0">
                  <a:moveTo>
                    <a:pt x="0" y="1"/>
                  </a:moveTo>
                  <a:lnTo>
                    <a:pt x="0" y="180143"/>
                  </a:lnTo>
                  <a:lnTo>
                    <a:pt x="1729" y="180143"/>
                  </a:lnTo>
                  <a:lnTo>
                    <a:pt x="172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1" name="Google Shape;721;p33"/>
            <p:cNvSpPr/>
            <p:nvPr/>
          </p:nvSpPr>
          <p:spPr>
            <a:xfrm flipH="1">
              <a:off x="7847550" y="735400"/>
              <a:ext cx="43250" cy="4503575"/>
            </a:xfrm>
            <a:custGeom>
              <a:avLst/>
              <a:gdLst/>
              <a:ahLst/>
              <a:cxnLst/>
              <a:rect l="l" t="t" r="r" b="b"/>
              <a:pathLst>
                <a:path w="1730" h="180143" extrusionOk="0">
                  <a:moveTo>
                    <a:pt x="0" y="1"/>
                  </a:moveTo>
                  <a:lnTo>
                    <a:pt x="0" y="180143"/>
                  </a:lnTo>
                  <a:lnTo>
                    <a:pt x="1729" y="180143"/>
                  </a:lnTo>
                  <a:lnTo>
                    <a:pt x="172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2" name="Google Shape;722;p33"/>
            <p:cNvSpPr/>
            <p:nvPr/>
          </p:nvSpPr>
          <p:spPr>
            <a:xfrm flipH="1">
              <a:off x="7934000" y="735400"/>
              <a:ext cx="43250" cy="4503575"/>
            </a:xfrm>
            <a:custGeom>
              <a:avLst/>
              <a:gdLst/>
              <a:ahLst/>
              <a:cxnLst/>
              <a:rect l="l" t="t" r="r" b="b"/>
              <a:pathLst>
                <a:path w="1730" h="180143" extrusionOk="0">
                  <a:moveTo>
                    <a:pt x="1" y="1"/>
                  </a:moveTo>
                  <a:lnTo>
                    <a:pt x="1" y="180143"/>
                  </a:lnTo>
                  <a:lnTo>
                    <a:pt x="1729" y="180143"/>
                  </a:lnTo>
                  <a:lnTo>
                    <a:pt x="172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3" name="Google Shape;723;p33"/>
            <p:cNvSpPr/>
            <p:nvPr/>
          </p:nvSpPr>
          <p:spPr>
            <a:xfrm flipH="1">
              <a:off x="8020675" y="735400"/>
              <a:ext cx="43025" cy="4503575"/>
            </a:xfrm>
            <a:custGeom>
              <a:avLst/>
              <a:gdLst/>
              <a:ahLst/>
              <a:cxnLst/>
              <a:rect l="l" t="t" r="r" b="b"/>
              <a:pathLst>
                <a:path w="1721" h="180143" extrusionOk="0">
                  <a:moveTo>
                    <a:pt x="1" y="1"/>
                  </a:moveTo>
                  <a:lnTo>
                    <a:pt x="1" y="180143"/>
                  </a:lnTo>
                  <a:lnTo>
                    <a:pt x="1721" y="180143"/>
                  </a:lnTo>
                  <a:lnTo>
                    <a:pt x="172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4" name="Google Shape;724;p33"/>
            <p:cNvSpPr/>
            <p:nvPr/>
          </p:nvSpPr>
          <p:spPr>
            <a:xfrm flipH="1">
              <a:off x="8107100" y="735400"/>
              <a:ext cx="43025" cy="4503575"/>
            </a:xfrm>
            <a:custGeom>
              <a:avLst/>
              <a:gdLst/>
              <a:ahLst/>
              <a:cxnLst/>
              <a:rect l="l" t="t" r="r" b="b"/>
              <a:pathLst>
                <a:path w="1721" h="180143" extrusionOk="0">
                  <a:moveTo>
                    <a:pt x="0" y="1"/>
                  </a:moveTo>
                  <a:lnTo>
                    <a:pt x="0" y="180143"/>
                  </a:lnTo>
                  <a:lnTo>
                    <a:pt x="1720" y="180143"/>
                  </a:lnTo>
                  <a:lnTo>
                    <a:pt x="172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5" name="Google Shape;725;p33"/>
            <p:cNvSpPr/>
            <p:nvPr/>
          </p:nvSpPr>
          <p:spPr>
            <a:xfrm flipH="1">
              <a:off x="8193325" y="735400"/>
              <a:ext cx="43025" cy="4503575"/>
            </a:xfrm>
            <a:custGeom>
              <a:avLst/>
              <a:gdLst/>
              <a:ahLst/>
              <a:cxnLst/>
              <a:rect l="l" t="t" r="r" b="b"/>
              <a:pathLst>
                <a:path w="1721" h="180143" extrusionOk="0">
                  <a:moveTo>
                    <a:pt x="0" y="1"/>
                  </a:moveTo>
                  <a:lnTo>
                    <a:pt x="0" y="180143"/>
                  </a:lnTo>
                  <a:lnTo>
                    <a:pt x="1720" y="180143"/>
                  </a:lnTo>
                  <a:lnTo>
                    <a:pt x="172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6" name="Google Shape;726;p33"/>
            <p:cNvSpPr/>
            <p:nvPr/>
          </p:nvSpPr>
          <p:spPr>
            <a:xfrm flipH="1">
              <a:off x="8279775" y="735400"/>
              <a:ext cx="43250" cy="4503575"/>
            </a:xfrm>
            <a:custGeom>
              <a:avLst/>
              <a:gdLst/>
              <a:ahLst/>
              <a:cxnLst/>
              <a:rect l="l" t="t" r="r" b="b"/>
              <a:pathLst>
                <a:path w="1730" h="180143" extrusionOk="0">
                  <a:moveTo>
                    <a:pt x="1" y="1"/>
                  </a:moveTo>
                  <a:lnTo>
                    <a:pt x="1" y="180143"/>
                  </a:lnTo>
                  <a:lnTo>
                    <a:pt x="1730" y="180143"/>
                  </a:lnTo>
                  <a:lnTo>
                    <a:pt x="173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7" name="Google Shape;727;p33"/>
            <p:cNvSpPr/>
            <p:nvPr/>
          </p:nvSpPr>
          <p:spPr>
            <a:xfrm flipH="1">
              <a:off x="8366225" y="735400"/>
              <a:ext cx="43225" cy="4503575"/>
            </a:xfrm>
            <a:custGeom>
              <a:avLst/>
              <a:gdLst/>
              <a:ahLst/>
              <a:cxnLst/>
              <a:rect l="l" t="t" r="r" b="b"/>
              <a:pathLst>
                <a:path w="1729" h="180143" extrusionOk="0">
                  <a:moveTo>
                    <a:pt x="0" y="1"/>
                  </a:moveTo>
                  <a:lnTo>
                    <a:pt x="0" y="180143"/>
                  </a:lnTo>
                  <a:lnTo>
                    <a:pt x="1729" y="180143"/>
                  </a:lnTo>
                  <a:lnTo>
                    <a:pt x="172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8" name="Google Shape;728;p33"/>
            <p:cNvSpPr/>
            <p:nvPr/>
          </p:nvSpPr>
          <p:spPr>
            <a:xfrm flipH="1">
              <a:off x="7674900" y="0"/>
              <a:ext cx="1469100" cy="1470850"/>
            </a:xfrm>
            <a:custGeom>
              <a:avLst/>
              <a:gdLst/>
              <a:ahLst/>
              <a:cxnLst/>
              <a:rect l="l" t="t" r="r" b="b"/>
              <a:pathLst>
                <a:path w="58764" h="58834" extrusionOk="0">
                  <a:moveTo>
                    <a:pt x="29382" y="0"/>
                  </a:moveTo>
                  <a:cubicBezTo>
                    <a:pt x="13159" y="0"/>
                    <a:pt x="0" y="13167"/>
                    <a:pt x="0" y="29417"/>
                  </a:cubicBezTo>
                  <a:cubicBezTo>
                    <a:pt x="0" y="45658"/>
                    <a:pt x="13159" y="58834"/>
                    <a:pt x="29382" y="58834"/>
                  </a:cubicBezTo>
                  <a:cubicBezTo>
                    <a:pt x="45614" y="58834"/>
                    <a:pt x="58764" y="45658"/>
                    <a:pt x="58764" y="29417"/>
                  </a:cubicBezTo>
                  <a:cubicBezTo>
                    <a:pt x="58764" y="13167"/>
                    <a:pt x="45614" y="0"/>
                    <a:pt x="2938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9" name="Google Shape;729;p33"/>
            <p:cNvSpPr/>
            <p:nvPr/>
          </p:nvSpPr>
          <p:spPr>
            <a:xfrm flipH="1">
              <a:off x="8042050" y="367800"/>
              <a:ext cx="734575" cy="735025"/>
            </a:xfrm>
            <a:custGeom>
              <a:avLst/>
              <a:gdLst/>
              <a:ahLst/>
              <a:cxnLst/>
              <a:rect l="l" t="t" r="r" b="b"/>
              <a:pathLst>
                <a:path w="29383" h="29401" extrusionOk="0">
                  <a:moveTo>
                    <a:pt x="14687" y="1"/>
                  </a:moveTo>
                  <a:cubicBezTo>
                    <a:pt x="6575" y="1"/>
                    <a:pt x="1" y="6584"/>
                    <a:pt x="1" y="14705"/>
                  </a:cubicBezTo>
                  <a:cubicBezTo>
                    <a:pt x="1" y="22825"/>
                    <a:pt x="6575" y="29400"/>
                    <a:pt x="14687" y="29400"/>
                  </a:cubicBezTo>
                  <a:cubicBezTo>
                    <a:pt x="22799" y="29400"/>
                    <a:pt x="29382" y="22825"/>
                    <a:pt x="29382" y="14705"/>
                  </a:cubicBezTo>
                  <a:cubicBezTo>
                    <a:pt x="29382" y="6584"/>
                    <a:pt x="22799" y="1"/>
                    <a:pt x="146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0" name="Google Shape;730;p33"/>
            <p:cNvSpPr/>
            <p:nvPr/>
          </p:nvSpPr>
          <p:spPr>
            <a:xfrm flipH="1">
              <a:off x="8409425" y="1910025"/>
              <a:ext cx="296250" cy="593550"/>
            </a:xfrm>
            <a:custGeom>
              <a:avLst/>
              <a:gdLst/>
              <a:ahLst/>
              <a:cxnLst/>
              <a:rect l="l" t="t" r="r" b="b"/>
              <a:pathLst>
                <a:path w="11850" h="23742" extrusionOk="0">
                  <a:moveTo>
                    <a:pt x="11849" y="1"/>
                  </a:moveTo>
                  <a:cubicBezTo>
                    <a:pt x="5300" y="1"/>
                    <a:pt x="0" y="5318"/>
                    <a:pt x="0" y="11876"/>
                  </a:cubicBezTo>
                  <a:cubicBezTo>
                    <a:pt x="0" y="18428"/>
                    <a:pt x="5292" y="23742"/>
                    <a:pt x="11833" y="23742"/>
                  </a:cubicBezTo>
                  <a:cubicBezTo>
                    <a:pt x="11838" y="23742"/>
                    <a:pt x="11844" y="23742"/>
                    <a:pt x="11849" y="23742"/>
                  </a:cubicBezTo>
                  <a:lnTo>
                    <a:pt x="118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1" name="Google Shape;731;p33"/>
            <p:cNvSpPr/>
            <p:nvPr/>
          </p:nvSpPr>
          <p:spPr>
            <a:xfrm flipH="1">
              <a:off x="8409425" y="1471925"/>
              <a:ext cx="734575" cy="1470425"/>
            </a:xfrm>
            <a:custGeom>
              <a:avLst/>
              <a:gdLst/>
              <a:ahLst/>
              <a:cxnLst/>
              <a:rect l="l" t="t" r="r" b="b"/>
              <a:pathLst>
                <a:path w="29383" h="58817" extrusionOk="0">
                  <a:moveTo>
                    <a:pt x="29382" y="0"/>
                  </a:moveTo>
                  <a:cubicBezTo>
                    <a:pt x="13168" y="0"/>
                    <a:pt x="0" y="13159"/>
                    <a:pt x="0" y="29400"/>
                  </a:cubicBezTo>
                  <a:cubicBezTo>
                    <a:pt x="0" y="45640"/>
                    <a:pt x="13168" y="58816"/>
                    <a:pt x="29382" y="58816"/>
                  </a:cubicBezTo>
                  <a:lnTo>
                    <a:pt x="29382" y="48924"/>
                  </a:lnTo>
                  <a:cubicBezTo>
                    <a:pt x="18616" y="48924"/>
                    <a:pt x="9885" y="40183"/>
                    <a:pt x="9885" y="29408"/>
                  </a:cubicBezTo>
                  <a:cubicBezTo>
                    <a:pt x="9885" y="18634"/>
                    <a:pt x="18625" y="9884"/>
                    <a:pt x="29382" y="9884"/>
                  </a:cubicBezTo>
                  <a:lnTo>
                    <a:pt x="2938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2" name="Google Shape;732;p33"/>
            <p:cNvSpPr/>
            <p:nvPr/>
          </p:nvSpPr>
          <p:spPr>
            <a:xfrm flipH="1">
              <a:off x="8507875" y="3470625"/>
              <a:ext cx="396000" cy="367975"/>
            </a:xfrm>
            <a:custGeom>
              <a:avLst/>
              <a:gdLst/>
              <a:ahLst/>
              <a:cxnLst/>
              <a:rect l="l" t="t" r="r" b="b"/>
              <a:pathLst>
                <a:path w="15840" h="14719" extrusionOk="0">
                  <a:moveTo>
                    <a:pt x="7924" y="1"/>
                  </a:moveTo>
                  <a:cubicBezTo>
                    <a:pt x="7519" y="1"/>
                    <a:pt x="7109" y="34"/>
                    <a:pt x="6697" y="104"/>
                  </a:cubicBezTo>
                  <a:cubicBezTo>
                    <a:pt x="2698" y="785"/>
                    <a:pt x="0" y="4583"/>
                    <a:pt x="681" y="8591"/>
                  </a:cubicBezTo>
                  <a:cubicBezTo>
                    <a:pt x="1284" y="12178"/>
                    <a:pt x="4402" y="14718"/>
                    <a:pt x="7925" y="14718"/>
                  </a:cubicBezTo>
                  <a:cubicBezTo>
                    <a:pt x="8329" y="14718"/>
                    <a:pt x="8739" y="14685"/>
                    <a:pt x="9151" y="14616"/>
                  </a:cubicBezTo>
                  <a:cubicBezTo>
                    <a:pt x="13141" y="13935"/>
                    <a:pt x="15839" y="10136"/>
                    <a:pt x="15167" y="6129"/>
                  </a:cubicBezTo>
                  <a:cubicBezTo>
                    <a:pt x="14556" y="2534"/>
                    <a:pt x="11439" y="1"/>
                    <a:pt x="79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3" name="Google Shape;733;p33"/>
            <p:cNvSpPr/>
            <p:nvPr/>
          </p:nvSpPr>
          <p:spPr>
            <a:xfrm flipH="1">
              <a:off x="7674900" y="735400"/>
              <a:ext cx="734550" cy="735450"/>
            </a:xfrm>
            <a:custGeom>
              <a:avLst/>
              <a:gdLst/>
              <a:ahLst/>
              <a:cxnLst/>
              <a:rect l="l" t="t" r="r" b="b"/>
              <a:pathLst>
                <a:path w="29382" h="29418" extrusionOk="0">
                  <a:moveTo>
                    <a:pt x="0" y="1"/>
                  </a:moveTo>
                  <a:lnTo>
                    <a:pt x="0" y="29418"/>
                  </a:lnTo>
                  <a:cubicBezTo>
                    <a:pt x="16232" y="29400"/>
                    <a:pt x="29382" y="16242"/>
                    <a:pt x="293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4" name="Google Shape;734;p33"/>
            <p:cNvSpPr/>
            <p:nvPr/>
          </p:nvSpPr>
          <p:spPr>
            <a:xfrm flipH="1">
              <a:off x="8042050" y="735400"/>
              <a:ext cx="367400" cy="367625"/>
            </a:xfrm>
            <a:custGeom>
              <a:avLst/>
              <a:gdLst/>
              <a:ahLst/>
              <a:cxnLst/>
              <a:rect l="l" t="t" r="r" b="b"/>
              <a:pathLst>
                <a:path w="14696" h="14705" extrusionOk="0">
                  <a:moveTo>
                    <a:pt x="0" y="1"/>
                  </a:moveTo>
                  <a:lnTo>
                    <a:pt x="0" y="14705"/>
                  </a:lnTo>
                  <a:cubicBezTo>
                    <a:pt x="8120" y="14705"/>
                    <a:pt x="14695" y="8121"/>
                    <a:pt x="146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5" name="Google Shape;735;p33"/>
            <p:cNvSpPr/>
            <p:nvPr/>
          </p:nvSpPr>
          <p:spPr>
            <a:xfrm flipH="1">
              <a:off x="8409425" y="0"/>
              <a:ext cx="734575" cy="367625"/>
            </a:xfrm>
            <a:custGeom>
              <a:avLst/>
              <a:gdLst/>
              <a:ahLst/>
              <a:cxnLst/>
              <a:rect l="l" t="t" r="r" b="b"/>
              <a:pathLst>
                <a:path w="29383" h="14705" extrusionOk="0">
                  <a:moveTo>
                    <a:pt x="0" y="0"/>
                  </a:moveTo>
                  <a:cubicBezTo>
                    <a:pt x="0" y="8120"/>
                    <a:pt x="6584" y="14704"/>
                    <a:pt x="14696" y="14704"/>
                  </a:cubicBezTo>
                  <a:lnTo>
                    <a:pt x="29382" y="14704"/>
                  </a:lnTo>
                  <a:cubicBezTo>
                    <a:pt x="29382" y="6584"/>
                    <a:pt x="22816" y="0"/>
                    <a:pt x="146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6" name="Google Shape;736;p33"/>
            <p:cNvSpPr/>
            <p:nvPr/>
          </p:nvSpPr>
          <p:spPr>
            <a:xfrm flipH="1">
              <a:off x="8409425" y="367800"/>
              <a:ext cx="734575" cy="367625"/>
            </a:xfrm>
            <a:custGeom>
              <a:avLst/>
              <a:gdLst/>
              <a:ahLst/>
              <a:cxnLst/>
              <a:rect l="l" t="t" r="r" b="b"/>
              <a:pathLst>
                <a:path w="29383" h="14705" extrusionOk="0">
                  <a:moveTo>
                    <a:pt x="14712" y="1"/>
                  </a:moveTo>
                  <a:cubicBezTo>
                    <a:pt x="14706" y="1"/>
                    <a:pt x="14701" y="1"/>
                    <a:pt x="14696" y="1"/>
                  </a:cubicBezTo>
                  <a:lnTo>
                    <a:pt x="0" y="1"/>
                  </a:lnTo>
                  <a:cubicBezTo>
                    <a:pt x="0" y="8121"/>
                    <a:pt x="6584" y="14705"/>
                    <a:pt x="14696" y="14705"/>
                  </a:cubicBezTo>
                  <a:lnTo>
                    <a:pt x="29382" y="14705"/>
                  </a:lnTo>
                  <a:cubicBezTo>
                    <a:pt x="29382" y="6581"/>
                    <a:pt x="22825" y="1"/>
                    <a:pt x="147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7" name="Google Shape;737;p33"/>
            <p:cNvSpPr/>
            <p:nvPr/>
          </p:nvSpPr>
          <p:spPr>
            <a:xfrm flipH="1">
              <a:off x="7458800" y="1298600"/>
              <a:ext cx="216125" cy="432450"/>
            </a:xfrm>
            <a:custGeom>
              <a:avLst/>
              <a:gdLst/>
              <a:ahLst/>
              <a:cxnLst/>
              <a:rect l="l" t="t" r="r" b="b"/>
              <a:pathLst>
                <a:path w="8645" h="17298" extrusionOk="0">
                  <a:moveTo>
                    <a:pt x="1" y="0"/>
                  </a:moveTo>
                  <a:lnTo>
                    <a:pt x="1" y="17298"/>
                  </a:lnTo>
                  <a:lnTo>
                    <a:pt x="236" y="17298"/>
                  </a:lnTo>
                  <a:cubicBezTo>
                    <a:pt x="4890" y="17193"/>
                    <a:pt x="8645" y="13360"/>
                    <a:pt x="8645" y="8653"/>
                  </a:cubicBezTo>
                  <a:cubicBezTo>
                    <a:pt x="8645" y="3877"/>
                    <a:pt x="4777" y="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8" name="Google Shape;738;p33"/>
            <p:cNvSpPr/>
            <p:nvPr/>
          </p:nvSpPr>
          <p:spPr>
            <a:xfrm flipH="1">
              <a:off x="7674900" y="1298600"/>
              <a:ext cx="216125" cy="432450"/>
            </a:xfrm>
            <a:custGeom>
              <a:avLst/>
              <a:gdLst/>
              <a:ahLst/>
              <a:cxnLst/>
              <a:rect l="l" t="t" r="r" b="b"/>
              <a:pathLst>
                <a:path w="8645" h="17298" extrusionOk="0">
                  <a:moveTo>
                    <a:pt x="8418" y="0"/>
                  </a:moveTo>
                  <a:cubicBezTo>
                    <a:pt x="3755" y="105"/>
                    <a:pt x="1" y="3938"/>
                    <a:pt x="1" y="8645"/>
                  </a:cubicBezTo>
                  <a:cubicBezTo>
                    <a:pt x="1" y="13421"/>
                    <a:pt x="3877" y="17298"/>
                    <a:pt x="8645" y="17298"/>
                  </a:cubicBezTo>
                  <a:lnTo>
                    <a:pt x="864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742" name="Google Shape;742;p33"/>
          <p:cNvSpPr/>
          <p:nvPr/>
        </p:nvSpPr>
        <p:spPr>
          <a:xfrm rot="5400000">
            <a:off x="-20337" y="0"/>
            <a:ext cx="735450" cy="735425"/>
          </a:xfrm>
          <a:custGeom>
            <a:avLst/>
            <a:gdLst/>
            <a:ahLst/>
            <a:cxnLst/>
            <a:rect l="l" t="t" r="r" b="b"/>
            <a:pathLst>
              <a:path w="29418" h="29417" extrusionOk="0">
                <a:moveTo>
                  <a:pt x="1" y="0"/>
                </a:moveTo>
                <a:lnTo>
                  <a:pt x="1" y="29417"/>
                </a:lnTo>
                <a:lnTo>
                  <a:pt x="29417" y="29417"/>
                </a:lnTo>
                <a:cubicBezTo>
                  <a:pt x="29417" y="13176"/>
                  <a:pt x="16241" y="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3" name="Google Shape;743;p33"/>
          <p:cNvSpPr/>
          <p:nvPr/>
        </p:nvSpPr>
        <p:spPr>
          <a:xfrm rot="5400000">
            <a:off x="-20325" y="-12"/>
            <a:ext cx="367625" cy="367625"/>
          </a:xfrm>
          <a:custGeom>
            <a:avLst/>
            <a:gdLst/>
            <a:ahLst/>
            <a:cxnLst/>
            <a:rect l="l" t="t" r="r" b="b"/>
            <a:pathLst>
              <a:path w="14705" h="14705" extrusionOk="0">
                <a:moveTo>
                  <a:pt x="1" y="1"/>
                </a:moveTo>
                <a:lnTo>
                  <a:pt x="1" y="14705"/>
                </a:lnTo>
                <a:lnTo>
                  <a:pt x="14704" y="14705"/>
                </a:lnTo>
                <a:cubicBezTo>
                  <a:pt x="14704" y="6584"/>
                  <a:pt x="8121" y="1"/>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 name="Title 2"/>
          <p:cNvSpPr/>
          <p:nvPr>
            <p:ph type="title"/>
          </p:nvPr>
        </p:nvSpPr>
        <p:spPr>
          <a:xfrm>
            <a:off x="643255" y="699135"/>
            <a:ext cx="8188960" cy="572770"/>
          </a:xfrm>
        </p:spPr>
        <p:txBody>
          <a:bodyPr/>
          <a:p>
            <a:r>
              <a:rPr lang="en-US" sz="1900"/>
              <a:t>Property Type with Highest Average Monthly Review Ratings</a:t>
            </a:r>
            <a:endParaRPr lang="en-US" sz="1900"/>
          </a:p>
        </p:txBody>
      </p:sp>
      <p:pic>
        <p:nvPicPr>
          <p:cNvPr id="2" name="Picture 1"/>
          <p:cNvPicPr>
            <a:picLocks noChangeAspect="1"/>
          </p:cNvPicPr>
          <p:nvPr/>
        </p:nvPicPr>
        <p:blipFill>
          <a:blip r:embed="rId1"/>
          <a:stretch>
            <a:fillRect/>
          </a:stretch>
        </p:blipFill>
        <p:spPr>
          <a:xfrm>
            <a:off x="400685" y="1131570"/>
            <a:ext cx="6987540" cy="391922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50">
        <p:wipe/>
      </p:transition>
    </mc:Choice>
    <mc:Fallback>
      <p:transition spd="med">
        <p:wip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711" name="Shape 711"/>
        <p:cNvGrpSpPr/>
        <p:nvPr/>
      </p:nvGrpSpPr>
      <p:grpSpPr>
        <a:xfrm>
          <a:off x="0" y="0"/>
          <a:ext cx="0" cy="0"/>
          <a:chOff x="0" y="0"/>
          <a:chExt cx="0" cy="0"/>
        </a:xfrm>
      </p:grpSpPr>
      <p:grpSp>
        <p:nvGrpSpPr>
          <p:cNvPr id="712" name="Google Shape;712;p33"/>
          <p:cNvGrpSpPr/>
          <p:nvPr/>
        </p:nvGrpSpPr>
        <p:grpSpPr>
          <a:xfrm>
            <a:off x="-2" y="0"/>
            <a:ext cx="9144002" cy="5238975"/>
            <a:chOff x="-2" y="0"/>
            <a:chExt cx="9144002" cy="5238975"/>
          </a:xfrm>
        </p:grpSpPr>
        <p:sp>
          <p:nvSpPr>
            <p:cNvPr id="713" name="Google Shape;713;p33"/>
            <p:cNvSpPr/>
            <p:nvPr/>
          </p:nvSpPr>
          <p:spPr>
            <a:xfrm flipH="1">
              <a:off x="-2" y="0"/>
              <a:ext cx="8409452" cy="43450"/>
            </a:xfrm>
            <a:custGeom>
              <a:avLst/>
              <a:gdLst/>
              <a:ahLst/>
              <a:cxnLst/>
              <a:rect l="l" t="t" r="r" b="b"/>
              <a:pathLst>
                <a:path w="88381" h="1738" extrusionOk="0">
                  <a:moveTo>
                    <a:pt x="0" y="0"/>
                  </a:moveTo>
                  <a:lnTo>
                    <a:pt x="0" y="1738"/>
                  </a:lnTo>
                  <a:lnTo>
                    <a:pt x="88381" y="1738"/>
                  </a:lnTo>
                  <a:lnTo>
                    <a:pt x="8838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4" name="Google Shape;714;p33"/>
            <p:cNvSpPr/>
            <p:nvPr/>
          </p:nvSpPr>
          <p:spPr>
            <a:xfrm flipH="1">
              <a:off x="-2" y="86425"/>
              <a:ext cx="8409452" cy="43475"/>
            </a:xfrm>
            <a:custGeom>
              <a:avLst/>
              <a:gdLst/>
              <a:ahLst/>
              <a:cxnLst/>
              <a:rect l="l" t="t" r="r" b="b"/>
              <a:pathLst>
                <a:path w="88381" h="1739" extrusionOk="0">
                  <a:moveTo>
                    <a:pt x="0" y="1"/>
                  </a:moveTo>
                  <a:lnTo>
                    <a:pt x="0" y="1738"/>
                  </a:lnTo>
                  <a:lnTo>
                    <a:pt x="88381" y="1738"/>
                  </a:lnTo>
                  <a:lnTo>
                    <a:pt x="8838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5" name="Google Shape;715;p33"/>
            <p:cNvSpPr/>
            <p:nvPr/>
          </p:nvSpPr>
          <p:spPr>
            <a:xfrm flipH="1">
              <a:off x="-2" y="173100"/>
              <a:ext cx="8409452" cy="43250"/>
            </a:xfrm>
            <a:custGeom>
              <a:avLst/>
              <a:gdLst/>
              <a:ahLst/>
              <a:cxnLst/>
              <a:rect l="l" t="t" r="r" b="b"/>
              <a:pathLst>
                <a:path w="88381" h="1730" extrusionOk="0">
                  <a:moveTo>
                    <a:pt x="0" y="0"/>
                  </a:moveTo>
                  <a:lnTo>
                    <a:pt x="0" y="1729"/>
                  </a:lnTo>
                  <a:lnTo>
                    <a:pt x="88381" y="1729"/>
                  </a:lnTo>
                  <a:lnTo>
                    <a:pt x="8838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6" name="Google Shape;716;p33"/>
            <p:cNvSpPr/>
            <p:nvPr/>
          </p:nvSpPr>
          <p:spPr>
            <a:xfrm flipH="1">
              <a:off x="-2" y="259525"/>
              <a:ext cx="8409452" cy="43250"/>
            </a:xfrm>
            <a:custGeom>
              <a:avLst/>
              <a:gdLst/>
              <a:ahLst/>
              <a:cxnLst/>
              <a:rect l="l" t="t" r="r" b="b"/>
              <a:pathLst>
                <a:path w="88381" h="1730" extrusionOk="0">
                  <a:moveTo>
                    <a:pt x="0" y="1"/>
                  </a:moveTo>
                  <a:lnTo>
                    <a:pt x="0" y="1730"/>
                  </a:lnTo>
                  <a:lnTo>
                    <a:pt x="88381" y="1730"/>
                  </a:lnTo>
                  <a:lnTo>
                    <a:pt x="8838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7" name="Google Shape;717;p33"/>
            <p:cNvSpPr/>
            <p:nvPr/>
          </p:nvSpPr>
          <p:spPr>
            <a:xfrm flipH="1">
              <a:off x="-2" y="345975"/>
              <a:ext cx="8409452" cy="43475"/>
            </a:xfrm>
            <a:custGeom>
              <a:avLst/>
              <a:gdLst/>
              <a:ahLst/>
              <a:cxnLst/>
              <a:rect l="l" t="t" r="r" b="b"/>
              <a:pathLst>
                <a:path w="88381" h="1739" extrusionOk="0">
                  <a:moveTo>
                    <a:pt x="0" y="1"/>
                  </a:moveTo>
                  <a:lnTo>
                    <a:pt x="0" y="1738"/>
                  </a:lnTo>
                  <a:lnTo>
                    <a:pt x="88381" y="1738"/>
                  </a:lnTo>
                  <a:lnTo>
                    <a:pt x="8838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8" name="Google Shape;718;p33"/>
            <p:cNvSpPr/>
            <p:nvPr/>
          </p:nvSpPr>
          <p:spPr>
            <a:xfrm flipH="1">
              <a:off x="-2" y="432425"/>
              <a:ext cx="8409452" cy="43450"/>
            </a:xfrm>
            <a:custGeom>
              <a:avLst/>
              <a:gdLst/>
              <a:ahLst/>
              <a:cxnLst/>
              <a:rect l="l" t="t" r="r" b="b"/>
              <a:pathLst>
                <a:path w="88381" h="1738" extrusionOk="0">
                  <a:moveTo>
                    <a:pt x="0" y="0"/>
                  </a:moveTo>
                  <a:lnTo>
                    <a:pt x="0" y="1738"/>
                  </a:lnTo>
                  <a:lnTo>
                    <a:pt x="88381" y="1738"/>
                  </a:lnTo>
                  <a:lnTo>
                    <a:pt x="8838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9" name="Google Shape;719;p33"/>
            <p:cNvSpPr/>
            <p:nvPr/>
          </p:nvSpPr>
          <p:spPr>
            <a:xfrm flipH="1">
              <a:off x="7674900" y="735400"/>
              <a:ext cx="43025" cy="4503575"/>
            </a:xfrm>
            <a:custGeom>
              <a:avLst/>
              <a:gdLst/>
              <a:ahLst/>
              <a:cxnLst/>
              <a:rect l="l" t="t" r="r" b="b"/>
              <a:pathLst>
                <a:path w="1721" h="180143" extrusionOk="0">
                  <a:moveTo>
                    <a:pt x="1" y="1"/>
                  </a:moveTo>
                  <a:lnTo>
                    <a:pt x="1" y="180143"/>
                  </a:lnTo>
                  <a:lnTo>
                    <a:pt x="1721" y="180143"/>
                  </a:lnTo>
                  <a:lnTo>
                    <a:pt x="172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0" name="Google Shape;720;p33"/>
            <p:cNvSpPr/>
            <p:nvPr/>
          </p:nvSpPr>
          <p:spPr>
            <a:xfrm flipH="1">
              <a:off x="7761325" y="735400"/>
              <a:ext cx="43250" cy="4503575"/>
            </a:xfrm>
            <a:custGeom>
              <a:avLst/>
              <a:gdLst/>
              <a:ahLst/>
              <a:cxnLst/>
              <a:rect l="l" t="t" r="r" b="b"/>
              <a:pathLst>
                <a:path w="1730" h="180143" extrusionOk="0">
                  <a:moveTo>
                    <a:pt x="0" y="1"/>
                  </a:moveTo>
                  <a:lnTo>
                    <a:pt x="0" y="180143"/>
                  </a:lnTo>
                  <a:lnTo>
                    <a:pt x="1729" y="180143"/>
                  </a:lnTo>
                  <a:lnTo>
                    <a:pt x="172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1" name="Google Shape;721;p33"/>
            <p:cNvSpPr/>
            <p:nvPr/>
          </p:nvSpPr>
          <p:spPr>
            <a:xfrm flipH="1">
              <a:off x="7847550" y="735400"/>
              <a:ext cx="43250" cy="4503575"/>
            </a:xfrm>
            <a:custGeom>
              <a:avLst/>
              <a:gdLst/>
              <a:ahLst/>
              <a:cxnLst/>
              <a:rect l="l" t="t" r="r" b="b"/>
              <a:pathLst>
                <a:path w="1730" h="180143" extrusionOk="0">
                  <a:moveTo>
                    <a:pt x="0" y="1"/>
                  </a:moveTo>
                  <a:lnTo>
                    <a:pt x="0" y="180143"/>
                  </a:lnTo>
                  <a:lnTo>
                    <a:pt x="1729" y="180143"/>
                  </a:lnTo>
                  <a:lnTo>
                    <a:pt x="172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2" name="Google Shape;722;p33"/>
            <p:cNvSpPr/>
            <p:nvPr/>
          </p:nvSpPr>
          <p:spPr>
            <a:xfrm flipH="1">
              <a:off x="7934000" y="735400"/>
              <a:ext cx="43250" cy="4503575"/>
            </a:xfrm>
            <a:custGeom>
              <a:avLst/>
              <a:gdLst/>
              <a:ahLst/>
              <a:cxnLst/>
              <a:rect l="l" t="t" r="r" b="b"/>
              <a:pathLst>
                <a:path w="1730" h="180143" extrusionOk="0">
                  <a:moveTo>
                    <a:pt x="1" y="1"/>
                  </a:moveTo>
                  <a:lnTo>
                    <a:pt x="1" y="180143"/>
                  </a:lnTo>
                  <a:lnTo>
                    <a:pt x="1729" y="180143"/>
                  </a:lnTo>
                  <a:lnTo>
                    <a:pt x="172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3" name="Google Shape;723;p33"/>
            <p:cNvSpPr/>
            <p:nvPr/>
          </p:nvSpPr>
          <p:spPr>
            <a:xfrm flipH="1">
              <a:off x="8020675" y="735400"/>
              <a:ext cx="43025" cy="4503575"/>
            </a:xfrm>
            <a:custGeom>
              <a:avLst/>
              <a:gdLst/>
              <a:ahLst/>
              <a:cxnLst/>
              <a:rect l="l" t="t" r="r" b="b"/>
              <a:pathLst>
                <a:path w="1721" h="180143" extrusionOk="0">
                  <a:moveTo>
                    <a:pt x="1" y="1"/>
                  </a:moveTo>
                  <a:lnTo>
                    <a:pt x="1" y="180143"/>
                  </a:lnTo>
                  <a:lnTo>
                    <a:pt x="1721" y="180143"/>
                  </a:lnTo>
                  <a:lnTo>
                    <a:pt x="172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4" name="Google Shape;724;p33"/>
            <p:cNvSpPr/>
            <p:nvPr/>
          </p:nvSpPr>
          <p:spPr>
            <a:xfrm flipH="1">
              <a:off x="8107100" y="735400"/>
              <a:ext cx="43025" cy="4503575"/>
            </a:xfrm>
            <a:custGeom>
              <a:avLst/>
              <a:gdLst/>
              <a:ahLst/>
              <a:cxnLst/>
              <a:rect l="l" t="t" r="r" b="b"/>
              <a:pathLst>
                <a:path w="1721" h="180143" extrusionOk="0">
                  <a:moveTo>
                    <a:pt x="0" y="1"/>
                  </a:moveTo>
                  <a:lnTo>
                    <a:pt x="0" y="180143"/>
                  </a:lnTo>
                  <a:lnTo>
                    <a:pt x="1720" y="180143"/>
                  </a:lnTo>
                  <a:lnTo>
                    <a:pt x="172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5" name="Google Shape;725;p33"/>
            <p:cNvSpPr/>
            <p:nvPr/>
          </p:nvSpPr>
          <p:spPr>
            <a:xfrm flipH="1">
              <a:off x="8193325" y="735400"/>
              <a:ext cx="43025" cy="4503575"/>
            </a:xfrm>
            <a:custGeom>
              <a:avLst/>
              <a:gdLst/>
              <a:ahLst/>
              <a:cxnLst/>
              <a:rect l="l" t="t" r="r" b="b"/>
              <a:pathLst>
                <a:path w="1721" h="180143" extrusionOk="0">
                  <a:moveTo>
                    <a:pt x="0" y="1"/>
                  </a:moveTo>
                  <a:lnTo>
                    <a:pt x="0" y="180143"/>
                  </a:lnTo>
                  <a:lnTo>
                    <a:pt x="1720" y="180143"/>
                  </a:lnTo>
                  <a:lnTo>
                    <a:pt x="172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6" name="Google Shape;726;p33"/>
            <p:cNvSpPr/>
            <p:nvPr/>
          </p:nvSpPr>
          <p:spPr>
            <a:xfrm flipH="1">
              <a:off x="8279775" y="735400"/>
              <a:ext cx="43250" cy="4503575"/>
            </a:xfrm>
            <a:custGeom>
              <a:avLst/>
              <a:gdLst/>
              <a:ahLst/>
              <a:cxnLst/>
              <a:rect l="l" t="t" r="r" b="b"/>
              <a:pathLst>
                <a:path w="1730" h="180143" extrusionOk="0">
                  <a:moveTo>
                    <a:pt x="1" y="1"/>
                  </a:moveTo>
                  <a:lnTo>
                    <a:pt x="1" y="180143"/>
                  </a:lnTo>
                  <a:lnTo>
                    <a:pt x="1730" y="180143"/>
                  </a:lnTo>
                  <a:lnTo>
                    <a:pt x="173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7" name="Google Shape;727;p33"/>
            <p:cNvSpPr/>
            <p:nvPr/>
          </p:nvSpPr>
          <p:spPr>
            <a:xfrm flipH="1">
              <a:off x="8366225" y="735400"/>
              <a:ext cx="43225" cy="4503575"/>
            </a:xfrm>
            <a:custGeom>
              <a:avLst/>
              <a:gdLst/>
              <a:ahLst/>
              <a:cxnLst/>
              <a:rect l="l" t="t" r="r" b="b"/>
              <a:pathLst>
                <a:path w="1729" h="180143" extrusionOk="0">
                  <a:moveTo>
                    <a:pt x="0" y="1"/>
                  </a:moveTo>
                  <a:lnTo>
                    <a:pt x="0" y="180143"/>
                  </a:lnTo>
                  <a:lnTo>
                    <a:pt x="1729" y="180143"/>
                  </a:lnTo>
                  <a:lnTo>
                    <a:pt x="172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8" name="Google Shape;728;p33"/>
            <p:cNvSpPr/>
            <p:nvPr/>
          </p:nvSpPr>
          <p:spPr>
            <a:xfrm flipH="1">
              <a:off x="7674900" y="0"/>
              <a:ext cx="1469100" cy="1470850"/>
            </a:xfrm>
            <a:custGeom>
              <a:avLst/>
              <a:gdLst/>
              <a:ahLst/>
              <a:cxnLst/>
              <a:rect l="l" t="t" r="r" b="b"/>
              <a:pathLst>
                <a:path w="58764" h="58834" extrusionOk="0">
                  <a:moveTo>
                    <a:pt x="29382" y="0"/>
                  </a:moveTo>
                  <a:cubicBezTo>
                    <a:pt x="13159" y="0"/>
                    <a:pt x="0" y="13167"/>
                    <a:pt x="0" y="29417"/>
                  </a:cubicBezTo>
                  <a:cubicBezTo>
                    <a:pt x="0" y="45658"/>
                    <a:pt x="13159" y="58834"/>
                    <a:pt x="29382" y="58834"/>
                  </a:cubicBezTo>
                  <a:cubicBezTo>
                    <a:pt x="45614" y="58834"/>
                    <a:pt x="58764" y="45658"/>
                    <a:pt x="58764" y="29417"/>
                  </a:cubicBezTo>
                  <a:cubicBezTo>
                    <a:pt x="58764" y="13167"/>
                    <a:pt x="45614" y="0"/>
                    <a:pt x="2938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9" name="Google Shape;729;p33"/>
            <p:cNvSpPr/>
            <p:nvPr/>
          </p:nvSpPr>
          <p:spPr>
            <a:xfrm flipH="1">
              <a:off x="8042050" y="367800"/>
              <a:ext cx="734575" cy="735025"/>
            </a:xfrm>
            <a:custGeom>
              <a:avLst/>
              <a:gdLst/>
              <a:ahLst/>
              <a:cxnLst/>
              <a:rect l="l" t="t" r="r" b="b"/>
              <a:pathLst>
                <a:path w="29383" h="29401" extrusionOk="0">
                  <a:moveTo>
                    <a:pt x="14687" y="1"/>
                  </a:moveTo>
                  <a:cubicBezTo>
                    <a:pt x="6575" y="1"/>
                    <a:pt x="1" y="6584"/>
                    <a:pt x="1" y="14705"/>
                  </a:cubicBezTo>
                  <a:cubicBezTo>
                    <a:pt x="1" y="22825"/>
                    <a:pt x="6575" y="29400"/>
                    <a:pt x="14687" y="29400"/>
                  </a:cubicBezTo>
                  <a:cubicBezTo>
                    <a:pt x="22799" y="29400"/>
                    <a:pt x="29382" y="22825"/>
                    <a:pt x="29382" y="14705"/>
                  </a:cubicBezTo>
                  <a:cubicBezTo>
                    <a:pt x="29382" y="6584"/>
                    <a:pt x="22799" y="1"/>
                    <a:pt x="146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0" name="Google Shape;730;p33"/>
            <p:cNvSpPr/>
            <p:nvPr/>
          </p:nvSpPr>
          <p:spPr>
            <a:xfrm flipH="1">
              <a:off x="8409425" y="1910025"/>
              <a:ext cx="296250" cy="593550"/>
            </a:xfrm>
            <a:custGeom>
              <a:avLst/>
              <a:gdLst/>
              <a:ahLst/>
              <a:cxnLst/>
              <a:rect l="l" t="t" r="r" b="b"/>
              <a:pathLst>
                <a:path w="11850" h="23742" extrusionOk="0">
                  <a:moveTo>
                    <a:pt x="11849" y="1"/>
                  </a:moveTo>
                  <a:cubicBezTo>
                    <a:pt x="5300" y="1"/>
                    <a:pt x="0" y="5318"/>
                    <a:pt x="0" y="11876"/>
                  </a:cubicBezTo>
                  <a:cubicBezTo>
                    <a:pt x="0" y="18428"/>
                    <a:pt x="5292" y="23742"/>
                    <a:pt x="11833" y="23742"/>
                  </a:cubicBezTo>
                  <a:cubicBezTo>
                    <a:pt x="11838" y="23742"/>
                    <a:pt x="11844" y="23742"/>
                    <a:pt x="11849" y="23742"/>
                  </a:cubicBezTo>
                  <a:lnTo>
                    <a:pt x="118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1" name="Google Shape;731;p33"/>
            <p:cNvSpPr/>
            <p:nvPr/>
          </p:nvSpPr>
          <p:spPr>
            <a:xfrm flipH="1">
              <a:off x="8409425" y="1471925"/>
              <a:ext cx="734575" cy="1470425"/>
            </a:xfrm>
            <a:custGeom>
              <a:avLst/>
              <a:gdLst/>
              <a:ahLst/>
              <a:cxnLst/>
              <a:rect l="l" t="t" r="r" b="b"/>
              <a:pathLst>
                <a:path w="29383" h="58817" extrusionOk="0">
                  <a:moveTo>
                    <a:pt x="29382" y="0"/>
                  </a:moveTo>
                  <a:cubicBezTo>
                    <a:pt x="13168" y="0"/>
                    <a:pt x="0" y="13159"/>
                    <a:pt x="0" y="29400"/>
                  </a:cubicBezTo>
                  <a:cubicBezTo>
                    <a:pt x="0" y="45640"/>
                    <a:pt x="13168" y="58816"/>
                    <a:pt x="29382" y="58816"/>
                  </a:cubicBezTo>
                  <a:lnTo>
                    <a:pt x="29382" y="48924"/>
                  </a:lnTo>
                  <a:cubicBezTo>
                    <a:pt x="18616" y="48924"/>
                    <a:pt x="9885" y="40183"/>
                    <a:pt x="9885" y="29408"/>
                  </a:cubicBezTo>
                  <a:cubicBezTo>
                    <a:pt x="9885" y="18634"/>
                    <a:pt x="18625" y="9884"/>
                    <a:pt x="29382" y="9884"/>
                  </a:cubicBezTo>
                  <a:lnTo>
                    <a:pt x="2938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2" name="Google Shape;732;p33"/>
            <p:cNvSpPr/>
            <p:nvPr/>
          </p:nvSpPr>
          <p:spPr>
            <a:xfrm flipH="1">
              <a:off x="8507875" y="3470625"/>
              <a:ext cx="396000" cy="367975"/>
            </a:xfrm>
            <a:custGeom>
              <a:avLst/>
              <a:gdLst/>
              <a:ahLst/>
              <a:cxnLst/>
              <a:rect l="l" t="t" r="r" b="b"/>
              <a:pathLst>
                <a:path w="15840" h="14719" extrusionOk="0">
                  <a:moveTo>
                    <a:pt x="7924" y="1"/>
                  </a:moveTo>
                  <a:cubicBezTo>
                    <a:pt x="7519" y="1"/>
                    <a:pt x="7109" y="34"/>
                    <a:pt x="6697" y="104"/>
                  </a:cubicBezTo>
                  <a:cubicBezTo>
                    <a:pt x="2698" y="785"/>
                    <a:pt x="0" y="4583"/>
                    <a:pt x="681" y="8591"/>
                  </a:cubicBezTo>
                  <a:cubicBezTo>
                    <a:pt x="1284" y="12178"/>
                    <a:pt x="4402" y="14718"/>
                    <a:pt x="7925" y="14718"/>
                  </a:cubicBezTo>
                  <a:cubicBezTo>
                    <a:pt x="8329" y="14718"/>
                    <a:pt x="8739" y="14685"/>
                    <a:pt x="9151" y="14616"/>
                  </a:cubicBezTo>
                  <a:cubicBezTo>
                    <a:pt x="13141" y="13935"/>
                    <a:pt x="15839" y="10136"/>
                    <a:pt x="15167" y="6129"/>
                  </a:cubicBezTo>
                  <a:cubicBezTo>
                    <a:pt x="14556" y="2534"/>
                    <a:pt x="11439" y="1"/>
                    <a:pt x="79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3" name="Google Shape;733;p33"/>
            <p:cNvSpPr/>
            <p:nvPr/>
          </p:nvSpPr>
          <p:spPr>
            <a:xfrm flipH="1">
              <a:off x="7674900" y="735400"/>
              <a:ext cx="734550" cy="735450"/>
            </a:xfrm>
            <a:custGeom>
              <a:avLst/>
              <a:gdLst/>
              <a:ahLst/>
              <a:cxnLst/>
              <a:rect l="l" t="t" r="r" b="b"/>
              <a:pathLst>
                <a:path w="29382" h="29418" extrusionOk="0">
                  <a:moveTo>
                    <a:pt x="0" y="1"/>
                  </a:moveTo>
                  <a:lnTo>
                    <a:pt x="0" y="29418"/>
                  </a:lnTo>
                  <a:cubicBezTo>
                    <a:pt x="16232" y="29400"/>
                    <a:pt x="29382" y="16242"/>
                    <a:pt x="293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4" name="Google Shape;734;p33"/>
            <p:cNvSpPr/>
            <p:nvPr/>
          </p:nvSpPr>
          <p:spPr>
            <a:xfrm flipH="1">
              <a:off x="8042050" y="735400"/>
              <a:ext cx="367400" cy="367625"/>
            </a:xfrm>
            <a:custGeom>
              <a:avLst/>
              <a:gdLst/>
              <a:ahLst/>
              <a:cxnLst/>
              <a:rect l="l" t="t" r="r" b="b"/>
              <a:pathLst>
                <a:path w="14696" h="14705" extrusionOk="0">
                  <a:moveTo>
                    <a:pt x="0" y="1"/>
                  </a:moveTo>
                  <a:lnTo>
                    <a:pt x="0" y="14705"/>
                  </a:lnTo>
                  <a:cubicBezTo>
                    <a:pt x="8120" y="14705"/>
                    <a:pt x="14695" y="8121"/>
                    <a:pt x="146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5" name="Google Shape;735;p33"/>
            <p:cNvSpPr/>
            <p:nvPr/>
          </p:nvSpPr>
          <p:spPr>
            <a:xfrm flipH="1">
              <a:off x="8409425" y="0"/>
              <a:ext cx="734575" cy="367625"/>
            </a:xfrm>
            <a:custGeom>
              <a:avLst/>
              <a:gdLst/>
              <a:ahLst/>
              <a:cxnLst/>
              <a:rect l="l" t="t" r="r" b="b"/>
              <a:pathLst>
                <a:path w="29383" h="14705" extrusionOk="0">
                  <a:moveTo>
                    <a:pt x="0" y="0"/>
                  </a:moveTo>
                  <a:cubicBezTo>
                    <a:pt x="0" y="8120"/>
                    <a:pt x="6584" y="14704"/>
                    <a:pt x="14696" y="14704"/>
                  </a:cubicBezTo>
                  <a:lnTo>
                    <a:pt x="29382" y="14704"/>
                  </a:lnTo>
                  <a:cubicBezTo>
                    <a:pt x="29382" y="6584"/>
                    <a:pt x="22816" y="0"/>
                    <a:pt x="146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6" name="Google Shape;736;p33"/>
            <p:cNvSpPr/>
            <p:nvPr/>
          </p:nvSpPr>
          <p:spPr>
            <a:xfrm flipH="1">
              <a:off x="8409425" y="367800"/>
              <a:ext cx="734575" cy="367625"/>
            </a:xfrm>
            <a:custGeom>
              <a:avLst/>
              <a:gdLst/>
              <a:ahLst/>
              <a:cxnLst/>
              <a:rect l="l" t="t" r="r" b="b"/>
              <a:pathLst>
                <a:path w="29383" h="14705" extrusionOk="0">
                  <a:moveTo>
                    <a:pt x="14712" y="1"/>
                  </a:moveTo>
                  <a:cubicBezTo>
                    <a:pt x="14706" y="1"/>
                    <a:pt x="14701" y="1"/>
                    <a:pt x="14696" y="1"/>
                  </a:cubicBezTo>
                  <a:lnTo>
                    <a:pt x="0" y="1"/>
                  </a:lnTo>
                  <a:cubicBezTo>
                    <a:pt x="0" y="8121"/>
                    <a:pt x="6584" y="14705"/>
                    <a:pt x="14696" y="14705"/>
                  </a:cubicBezTo>
                  <a:lnTo>
                    <a:pt x="29382" y="14705"/>
                  </a:lnTo>
                  <a:cubicBezTo>
                    <a:pt x="29382" y="6581"/>
                    <a:pt x="22825" y="1"/>
                    <a:pt x="147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7" name="Google Shape;737;p33"/>
            <p:cNvSpPr/>
            <p:nvPr/>
          </p:nvSpPr>
          <p:spPr>
            <a:xfrm flipH="1">
              <a:off x="7458800" y="1298600"/>
              <a:ext cx="216125" cy="432450"/>
            </a:xfrm>
            <a:custGeom>
              <a:avLst/>
              <a:gdLst/>
              <a:ahLst/>
              <a:cxnLst/>
              <a:rect l="l" t="t" r="r" b="b"/>
              <a:pathLst>
                <a:path w="8645" h="17298" extrusionOk="0">
                  <a:moveTo>
                    <a:pt x="1" y="0"/>
                  </a:moveTo>
                  <a:lnTo>
                    <a:pt x="1" y="17298"/>
                  </a:lnTo>
                  <a:lnTo>
                    <a:pt x="236" y="17298"/>
                  </a:lnTo>
                  <a:cubicBezTo>
                    <a:pt x="4890" y="17193"/>
                    <a:pt x="8645" y="13360"/>
                    <a:pt x="8645" y="8653"/>
                  </a:cubicBezTo>
                  <a:cubicBezTo>
                    <a:pt x="8645" y="3877"/>
                    <a:pt x="4777" y="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8" name="Google Shape;738;p33"/>
            <p:cNvSpPr/>
            <p:nvPr/>
          </p:nvSpPr>
          <p:spPr>
            <a:xfrm flipH="1">
              <a:off x="7674900" y="1298600"/>
              <a:ext cx="216125" cy="432450"/>
            </a:xfrm>
            <a:custGeom>
              <a:avLst/>
              <a:gdLst/>
              <a:ahLst/>
              <a:cxnLst/>
              <a:rect l="l" t="t" r="r" b="b"/>
              <a:pathLst>
                <a:path w="8645" h="17298" extrusionOk="0">
                  <a:moveTo>
                    <a:pt x="8418" y="0"/>
                  </a:moveTo>
                  <a:cubicBezTo>
                    <a:pt x="3755" y="105"/>
                    <a:pt x="1" y="3938"/>
                    <a:pt x="1" y="8645"/>
                  </a:cubicBezTo>
                  <a:cubicBezTo>
                    <a:pt x="1" y="13421"/>
                    <a:pt x="3877" y="17298"/>
                    <a:pt x="8645" y="17298"/>
                  </a:cubicBezTo>
                  <a:lnTo>
                    <a:pt x="864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742" name="Google Shape;742;p33"/>
          <p:cNvSpPr/>
          <p:nvPr/>
        </p:nvSpPr>
        <p:spPr>
          <a:xfrm rot="5400000">
            <a:off x="-20337" y="0"/>
            <a:ext cx="735450" cy="735425"/>
          </a:xfrm>
          <a:custGeom>
            <a:avLst/>
            <a:gdLst/>
            <a:ahLst/>
            <a:cxnLst/>
            <a:rect l="l" t="t" r="r" b="b"/>
            <a:pathLst>
              <a:path w="29418" h="29417" extrusionOk="0">
                <a:moveTo>
                  <a:pt x="1" y="0"/>
                </a:moveTo>
                <a:lnTo>
                  <a:pt x="1" y="29417"/>
                </a:lnTo>
                <a:lnTo>
                  <a:pt x="29417" y="29417"/>
                </a:lnTo>
                <a:cubicBezTo>
                  <a:pt x="29417" y="13176"/>
                  <a:pt x="16241" y="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3" name="Google Shape;743;p33"/>
          <p:cNvSpPr/>
          <p:nvPr/>
        </p:nvSpPr>
        <p:spPr>
          <a:xfrm rot="5400000">
            <a:off x="-20325" y="-12"/>
            <a:ext cx="367625" cy="367625"/>
          </a:xfrm>
          <a:custGeom>
            <a:avLst/>
            <a:gdLst/>
            <a:ahLst/>
            <a:cxnLst/>
            <a:rect l="l" t="t" r="r" b="b"/>
            <a:pathLst>
              <a:path w="14705" h="14705" extrusionOk="0">
                <a:moveTo>
                  <a:pt x="1" y="1"/>
                </a:moveTo>
                <a:lnTo>
                  <a:pt x="1" y="14705"/>
                </a:lnTo>
                <a:lnTo>
                  <a:pt x="14704" y="14705"/>
                </a:lnTo>
                <a:cubicBezTo>
                  <a:pt x="14704" y="6584"/>
                  <a:pt x="8121" y="1"/>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 name="Title 2"/>
          <p:cNvSpPr/>
          <p:nvPr>
            <p:ph type="title"/>
          </p:nvPr>
        </p:nvSpPr>
        <p:spPr>
          <a:xfrm>
            <a:off x="643255" y="699135"/>
            <a:ext cx="8188960" cy="572770"/>
          </a:xfrm>
        </p:spPr>
        <p:txBody>
          <a:bodyPr/>
          <a:p>
            <a:r>
              <a:rPr lang="en-US" sz="1900"/>
              <a:t>Room Type with Highest Average Listings </a:t>
            </a:r>
            <a:endParaRPr lang="en-US" sz="1900"/>
          </a:p>
        </p:txBody>
      </p:sp>
      <p:pic>
        <p:nvPicPr>
          <p:cNvPr id="2" name="Picture 1"/>
          <p:cNvPicPr>
            <a:picLocks noChangeAspect="1"/>
          </p:cNvPicPr>
          <p:nvPr/>
        </p:nvPicPr>
        <p:blipFill>
          <a:blip r:embed="rId1"/>
          <a:stretch>
            <a:fillRect/>
          </a:stretch>
        </p:blipFill>
        <p:spPr>
          <a:xfrm>
            <a:off x="638175" y="1131570"/>
            <a:ext cx="6734810" cy="375539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50">
        <p:wipe/>
      </p:transition>
    </mc:Choice>
    <mc:Fallback>
      <p:transition spd="med">
        <p:wip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711" name="Shape 711"/>
        <p:cNvGrpSpPr/>
        <p:nvPr/>
      </p:nvGrpSpPr>
      <p:grpSpPr>
        <a:xfrm>
          <a:off x="0" y="0"/>
          <a:ext cx="0" cy="0"/>
          <a:chOff x="0" y="0"/>
          <a:chExt cx="0" cy="0"/>
        </a:xfrm>
      </p:grpSpPr>
      <p:grpSp>
        <p:nvGrpSpPr>
          <p:cNvPr id="712" name="Google Shape;712;p33"/>
          <p:cNvGrpSpPr/>
          <p:nvPr/>
        </p:nvGrpSpPr>
        <p:grpSpPr>
          <a:xfrm>
            <a:off x="-2" y="0"/>
            <a:ext cx="9144002" cy="5238975"/>
            <a:chOff x="-2" y="0"/>
            <a:chExt cx="9144002" cy="5238975"/>
          </a:xfrm>
        </p:grpSpPr>
        <p:sp>
          <p:nvSpPr>
            <p:cNvPr id="713" name="Google Shape;713;p33"/>
            <p:cNvSpPr/>
            <p:nvPr/>
          </p:nvSpPr>
          <p:spPr>
            <a:xfrm flipH="1">
              <a:off x="-2" y="0"/>
              <a:ext cx="8409452" cy="43450"/>
            </a:xfrm>
            <a:custGeom>
              <a:avLst/>
              <a:gdLst/>
              <a:ahLst/>
              <a:cxnLst/>
              <a:rect l="l" t="t" r="r" b="b"/>
              <a:pathLst>
                <a:path w="88381" h="1738" extrusionOk="0">
                  <a:moveTo>
                    <a:pt x="0" y="0"/>
                  </a:moveTo>
                  <a:lnTo>
                    <a:pt x="0" y="1738"/>
                  </a:lnTo>
                  <a:lnTo>
                    <a:pt x="88381" y="1738"/>
                  </a:lnTo>
                  <a:lnTo>
                    <a:pt x="8838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4" name="Google Shape;714;p33"/>
            <p:cNvSpPr/>
            <p:nvPr/>
          </p:nvSpPr>
          <p:spPr>
            <a:xfrm flipH="1">
              <a:off x="-2" y="86425"/>
              <a:ext cx="8409452" cy="43475"/>
            </a:xfrm>
            <a:custGeom>
              <a:avLst/>
              <a:gdLst/>
              <a:ahLst/>
              <a:cxnLst/>
              <a:rect l="l" t="t" r="r" b="b"/>
              <a:pathLst>
                <a:path w="88381" h="1739" extrusionOk="0">
                  <a:moveTo>
                    <a:pt x="0" y="1"/>
                  </a:moveTo>
                  <a:lnTo>
                    <a:pt x="0" y="1738"/>
                  </a:lnTo>
                  <a:lnTo>
                    <a:pt x="88381" y="1738"/>
                  </a:lnTo>
                  <a:lnTo>
                    <a:pt x="8838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5" name="Google Shape;715;p33"/>
            <p:cNvSpPr/>
            <p:nvPr/>
          </p:nvSpPr>
          <p:spPr>
            <a:xfrm flipH="1">
              <a:off x="-2" y="173100"/>
              <a:ext cx="8409452" cy="43250"/>
            </a:xfrm>
            <a:custGeom>
              <a:avLst/>
              <a:gdLst/>
              <a:ahLst/>
              <a:cxnLst/>
              <a:rect l="l" t="t" r="r" b="b"/>
              <a:pathLst>
                <a:path w="88381" h="1730" extrusionOk="0">
                  <a:moveTo>
                    <a:pt x="0" y="0"/>
                  </a:moveTo>
                  <a:lnTo>
                    <a:pt x="0" y="1729"/>
                  </a:lnTo>
                  <a:lnTo>
                    <a:pt x="88381" y="1729"/>
                  </a:lnTo>
                  <a:lnTo>
                    <a:pt x="8838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6" name="Google Shape;716;p33"/>
            <p:cNvSpPr/>
            <p:nvPr/>
          </p:nvSpPr>
          <p:spPr>
            <a:xfrm flipH="1">
              <a:off x="-2" y="259525"/>
              <a:ext cx="8409452" cy="43250"/>
            </a:xfrm>
            <a:custGeom>
              <a:avLst/>
              <a:gdLst/>
              <a:ahLst/>
              <a:cxnLst/>
              <a:rect l="l" t="t" r="r" b="b"/>
              <a:pathLst>
                <a:path w="88381" h="1730" extrusionOk="0">
                  <a:moveTo>
                    <a:pt x="0" y="1"/>
                  </a:moveTo>
                  <a:lnTo>
                    <a:pt x="0" y="1730"/>
                  </a:lnTo>
                  <a:lnTo>
                    <a:pt x="88381" y="1730"/>
                  </a:lnTo>
                  <a:lnTo>
                    <a:pt x="8838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7" name="Google Shape;717;p33"/>
            <p:cNvSpPr/>
            <p:nvPr/>
          </p:nvSpPr>
          <p:spPr>
            <a:xfrm flipH="1">
              <a:off x="-2" y="345975"/>
              <a:ext cx="8409452" cy="43475"/>
            </a:xfrm>
            <a:custGeom>
              <a:avLst/>
              <a:gdLst/>
              <a:ahLst/>
              <a:cxnLst/>
              <a:rect l="l" t="t" r="r" b="b"/>
              <a:pathLst>
                <a:path w="88381" h="1739" extrusionOk="0">
                  <a:moveTo>
                    <a:pt x="0" y="1"/>
                  </a:moveTo>
                  <a:lnTo>
                    <a:pt x="0" y="1738"/>
                  </a:lnTo>
                  <a:lnTo>
                    <a:pt x="88381" y="1738"/>
                  </a:lnTo>
                  <a:lnTo>
                    <a:pt x="8838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8" name="Google Shape;718;p33"/>
            <p:cNvSpPr/>
            <p:nvPr/>
          </p:nvSpPr>
          <p:spPr>
            <a:xfrm flipH="1">
              <a:off x="-2" y="432425"/>
              <a:ext cx="8409452" cy="43450"/>
            </a:xfrm>
            <a:custGeom>
              <a:avLst/>
              <a:gdLst/>
              <a:ahLst/>
              <a:cxnLst/>
              <a:rect l="l" t="t" r="r" b="b"/>
              <a:pathLst>
                <a:path w="88381" h="1738" extrusionOk="0">
                  <a:moveTo>
                    <a:pt x="0" y="0"/>
                  </a:moveTo>
                  <a:lnTo>
                    <a:pt x="0" y="1738"/>
                  </a:lnTo>
                  <a:lnTo>
                    <a:pt x="88381" y="1738"/>
                  </a:lnTo>
                  <a:lnTo>
                    <a:pt x="8838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9" name="Google Shape;719;p33"/>
            <p:cNvSpPr/>
            <p:nvPr/>
          </p:nvSpPr>
          <p:spPr>
            <a:xfrm flipH="1">
              <a:off x="7674900" y="735400"/>
              <a:ext cx="43025" cy="4503575"/>
            </a:xfrm>
            <a:custGeom>
              <a:avLst/>
              <a:gdLst/>
              <a:ahLst/>
              <a:cxnLst/>
              <a:rect l="l" t="t" r="r" b="b"/>
              <a:pathLst>
                <a:path w="1721" h="180143" extrusionOk="0">
                  <a:moveTo>
                    <a:pt x="1" y="1"/>
                  </a:moveTo>
                  <a:lnTo>
                    <a:pt x="1" y="180143"/>
                  </a:lnTo>
                  <a:lnTo>
                    <a:pt x="1721" y="180143"/>
                  </a:lnTo>
                  <a:lnTo>
                    <a:pt x="172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0" name="Google Shape;720;p33"/>
            <p:cNvSpPr/>
            <p:nvPr/>
          </p:nvSpPr>
          <p:spPr>
            <a:xfrm flipH="1">
              <a:off x="7761325" y="735400"/>
              <a:ext cx="43250" cy="4503575"/>
            </a:xfrm>
            <a:custGeom>
              <a:avLst/>
              <a:gdLst/>
              <a:ahLst/>
              <a:cxnLst/>
              <a:rect l="l" t="t" r="r" b="b"/>
              <a:pathLst>
                <a:path w="1730" h="180143" extrusionOk="0">
                  <a:moveTo>
                    <a:pt x="0" y="1"/>
                  </a:moveTo>
                  <a:lnTo>
                    <a:pt x="0" y="180143"/>
                  </a:lnTo>
                  <a:lnTo>
                    <a:pt x="1729" y="180143"/>
                  </a:lnTo>
                  <a:lnTo>
                    <a:pt x="172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1" name="Google Shape;721;p33"/>
            <p:cNvSpPr/>
            <p:nvPr/>
          </p:nvSpPr>
          <p:spPr>
            <a:xfrm flipH="1">
              <a:off x="7847550" y="735400"/>
              <a:ext cx="43250" cy="4503575"/>
            </a:xfrm>
            <a:custGeom>
              <a:avLst/>
              <a:gdLst/>
              <a:ahLst/>
              <a:cxnLst/>
              <a:rect l="l" t="t" r="r" b="b"/>
              <a:pathLst>
                <a:path w="1730" h="180143" extrusionOk="0">
                  <a:moveTo>
                    <a:pt x="0" y="1"/>
                  </a:moveTo>
                  <a:lnTo>
                    <a:pt x="0" y="180143"/>
                  </a:lnTo>
                  <a:lnTo>
                    <a:pt x="1729" y="180143"/>
                  </a:lnTo>
                  <a:lnTo>
                    <a:pt x="172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2" name="Google Shape;722;p33"/>
            <p:cNvSpPr/>
            <p:nvPr/>
          </p:nvSpPr>
          <p:spPr>
            <a:xfrm flipH="1">
              <a:off x="7934000" y="735400"/>
              <a:ext cx="43250" cy="4503575"/>
            </a:xfrm>
            <a:custGeom>
              <a:avLst/>
              <a:gdLst/>
              <a:ahLst/>
              <a:cxnLst/>
              <a:rect l="l" t="t" r="r" b="b"/>
              <a:pathLst>
                <a:path w="1730" h="180143" extrusionOk="0">
                  <a:moveTo>
                    <a:pt x="1" y="1"/>
                  </a:moveTo>
                  <a:lnTo>
                    <a:pt x="1" y="180143"/>
                  </a:lnTo>
                  <a:lnTo>
                    <a:pt x="1729" y="180143"/>
                  </a:lnTo>
                  <a:lnTo>
                    <a:pt x="172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3" name="Google Shape;723;p33"/>
            <p:cNvSpPr/>
            <p:nvPr/>
          </p:nvSpPr>
          <p:spPr>
            <a:xfrm flipH="1">
              <a:off x="8020675" y="735400"/>
              <a:ext cx="43025" cy="4503575"/>
            </a:xfrm>
            <a:custGeom>
              <a:avLst/>
              <a:gdLst/>
              <a:ahLst/>
              <a:cxnLst/>
              <a:rect l="l" t="t" r="r" b="b"/>
              <a:pathLst>
                <a:path w="1721" h="180143" extrusionOk="0">
                  <a:moveTo>
                    <a:pt x="1" y="1"/>
                  </a:moveTo>
                  <a:lnTo>
                    <a:pt x="1" y="180143"/>
                  </a:lnTo>
                  <a:lnTo>
                    <a:pt x="1721" y="180143"/>
                  </a:lnTo>
                  <a:lnTo>
                    <a:pt x="172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4" name="Google Shape;724;p33"/>
            <p:cNvSpPr/>
            <p:nvPr/>
          </p:nvSpPr>
          <p:spPr>
            <a:xfrm flipH="1">
              <a:off x="8107100" y="735400"/>
              <a:ext cx="43025" cy="4503575"/>
            </a:xfrm>
            <a:custGeom>
              <a:avLst/>
              <a:gdLst/>
              <a:ahLst/>
              <a:cxnLst/>
              <a:rect l="l" t="t" r="r" b="b"/>
              <a:pathLst>
                <a:path w="1721" h="180143" extrusionOk="0">
                  <a:moveTo>
                    <a:pt x="0" y="1"/>
                  </a:moveTo>
                  <a:lnTo>
                    <a:pt x="0" y="180143"/>
                  </a:lnTo>
                  <a:lnTo>
                    <a:pt x="1720" y="180143"/>
                  </a:lnTo>
                  <a:lnTo>
                    <a:pt x="172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5" name="Google Shape;725;p33"/>
            <p:cNvSpPr/>
            <p:nvPr/>
          </p:nvSpPr>
          <p:spPr>
            <a:xfrm flipH="1">
              <a:off x="8193325" y="735400"/>
              <a:ext cx="43025" cy="4503575"/>
            </a:xfrm>
            <a:custGeom>
              <a:avLst/>
              <a:gdLst/>
              <a:ahLst/>
              <a:cxnLst/>
              <a:rect l="l" t="t" r="r" b="b"/>
              <a:pathLst>
                <a:path w="1721" h="180143" extrusionOk="0">
                  <a:moveTo>
                    <a:pt x="0" y="1"/>
                  </a:moveTo>
                  <a:lnTo>
                    <a:pt x="0" y="180143"/>
                  </a:lnTo>
                  <a:lnTo>
                    <a:pt x="1720" y="180143"/>
                  </a:lnTo>
                  <a:lnTo>
                    <a:pt x="172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6" name="Google Shape;726;p33"/>
            <p:cNvSpPr/>
            <p:nvPr/>
          </p:nvSpPr>
          <p:spPr>
            <a:xfrm flipH="1">
              <a:off x="8279775" y="735400"/>
              <a:ext cx="43250" cy="4503575"/>
            </a:xfrm>
            <a:custGeom>
              <a:avLst/>
              <a:gdLst/>
              <a:ahLst/>
              <a:cxnLst/>
              <a:rect l="l" t="t" r="r" b="b"/>
              <a:pathLst>
                <a:path w="1730" h="180143" extrusionOk="0">
                  <a:moveTo>
                    <a:pt x="1" y="1"/>
                  </a:moveTo>
                  <a:lnTo>
                    <a:pt x="1" y="180143"/>
                  </a:lnTo>
                  <a:lnTo>
                    <a:pt x="1730" y="180143"/>
                  </a:lnTo>
                  <a:lnTo>
                    <a:pt x="173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7" name="Google Shape;727;p33"/>
            <p:cNvSpPr/>
            <p:nvPr/>
          </p:nvSpPr>
          <p:spPr>
            <a:xfrm flipH="1">
              <a:off x="8366225" y="735400"/>
              <a:ext cx="43225" cy="4503575"/>
            </a:xfrm>
            <a:custGeom>
              <a:avLst/>
              <a:gdLst/>
              <a:ahLst/>
              <a:cxnLst/>
              <a:rect l="l" t="t" r="r" b="b"/>
              <a:pathLst>
                <a:path w="1729" h="180143" extrusionOk="0">
                  <a:moveTo>
                    <a:pt x="0" y="1"/>
                  </a:moveTo>
                  <a:lnTo>
                    <a:pt x="0" y="180143"/>
                  </a:lnTo>
                  <a:lnTo>
                    <a:pt x="1729" y="180143"/>
                  </a:lnTo>
                  <a:lnTo>
                    <a:pt x="172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8" name="Google Shape;728;p33"/>
            <p:cNvSpPr/>
            <p:nvPr/>
          </p:nvSpPr>
          <p:spPr>
            <a:xfrm flipH="1">
              <a:off x="7674900" y="0"/>
              <a:ext cx="1469100" cy="1470850"/>
            </a:xfrm>
            <a:custGeom>
              <a:avLst/>
              <a:gdLst/>
              <a:ahLst/>
              <a:cxnLst/>
              <a:rect l="l" t="t" r="r" b="b"/>
              <a:pathLst>
                <a:path w="58764" h="58834" extrusionOk="0">
                  <a:moveTo>
                    <a:pt x="29382" y="0"/>
                  </a:moveTo>
                  <a:cubicBezTo>
                    <a:pt x="13159" y="0"/>
                    <a:pt x="0" y="13167"/>
                    <a:pt x="0" y="29417"/>
                  </a:cubicBezTo>
                  <a:cubicBezTo>
                    <a:pt x="0" y="45658"/>
                    <a:pt x="13159" y="58834"/>
                    <a:pt x="29382" y="58834"/>
                  </a:cubicBezTo>
                  <a:cubicBezTo>
                    <a:pt x="45614" y="58834"/>
                    <a:pt x="58764" y="45658"/>
                    <a:pt x="58764" y="29417"/>
                  </a:cubicBezTo>
                  <a:cubicBezTo>
                    <a:pt x="58764" y="13167"/>
                    <a:pt x="45614" y="0"/>
                    <a:pt x="2938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9" name="Google Shape;729;p33"/>
            <p:cNvSpPr/>
            <p:nvPr/>
          </p:nvSpPr>
          <p:spPr>
            <a:xfrm flipH="1">
              <a:off x="8042050" y="367800"/>
              <a:ext cx="734575" cy="735025"/>
            </a:xfrm>
            <a:custGeom>
              <a:avLst/>
              <a:gdLst/>
              <a:ahLst/>
              <a:cxnLst/>
              <a:rect l="l" t="t" r="r" b="b"/>
              <a:pathLst>
                <a:path w="29383" h="29401" extrusionOk="0">
                  <a:moveTo>
                    <a:pt x="14687" y="1"/>
                  </a:moveTo>
                  <a:cubicBezTo>
                    <a:pt x="6575" y="1"/>
                    <a:pt x="1" y="6584"/>
                    <a:pt x="1" y="14705"/>
                  </a:cubicBezTo>
                  <a:cubicBezTo>
                    <a:pt x="1" y="22825"/>
                    <a:pt x="6575" y="29400"/>
                    <a:pt x="14687" y="29400"/>
                  </a:cubicBezTo>
                  <a:cubicBezTo>
                    <a:pt x="22799" y="29400"/>
                    <a:pt x="29382" y="22825"/>
                    <a:pt x="29382" y="14705"/>
                  </a:cubicBezTo>
                  <a:cubicBezTo>
                    <a:pt x="29382" y="6584"/>
                    <a:pt x="22799" y="1"/>
                    <a:pt x="146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0" name="Google Shape;730;p33"/>
            <p:cNvSpPr/>
            <p:nvPr/>
          </p:nvSpPr>
          <p:spPr>
            <a:xfrm flipH="1">
              <a:off x="8409425" y="1910025"/>
              <a:ext cx="296250" cy="593550"/>
            </a:xfrm>
            <a:custGeom>
              <a:avLst/>
              <a:gdLst/>
              <a:ahLst/>
              <a:cxnLst/>
              <a:rect l="l" t="t" r="r" b="b"/>
              <a:pathLst>
                <a:path w="11850" h="23742" extrusionOk="0">
                  <a:moveTo>
                    <a:pt x="11849" y="1"/>
                  </a:moveTo>
                  <a:cubicBezTo>
                    <a:pt x="5300" y="1"/>
                    <a:pt x="0" y="5318"/>
                    <a:pt x="0" y="11876"/>
                  </a:cubicBezTo>
                  <a:cubicBezTo>
                    <a:pt x="0" y="18428"/>
                    <a:pt x="5292" y="23742"/>
                    <a:pt x="11833" y="23742"/>
                  </a:cubicBezTo>
                  <a:cubicBezTo>
                    <a:pt x="11838" y="23742"/>
                    <a:pt x="11844" y="23742"/>
                    <a:pt x="11849" y="23742"/>
                  </a:cubicBezTo>
                  <a:lnTo>
                    <a:pt x="118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1" name="Google Shape;731;p33"/>
            <p:cNvSpPr/>
            <p:nvPr/>
          </p:nvSpPr>
          <p:spPr>
            <a:xfrm flipH="1">
              <a:off x="8409425" y="1471925"/>
              <a:ext cx="734575" cy="1470425"/>
            </a:xfrm>
            <a:custGeom>
              <a:avLst/>
              <a:gdLst/>
              <a:ahLst/>
              <a:cxnLst/>
              <a:rect l="l" t="t" r="r" b="b"/>
              <a:pathLst>
                <a:path w="29383" h="58817" extrusionOk="0">
                  <a:moveTo>
                    <a:pt x="29382" y="0"/>
                  </a:moveTo>
                  <a:cubicBezTo>
                    <a:pt x="13168" y="0"/>
                    <a:pt x="0" y="13159"/>
                    <a:pt x="0" y="29400"/>
                  </a:cubicBezTo>
                  <a:cubicBezTo>
                    <a:pt x="0" y="45640"/>
                    <a:pt x="13168" y="58816"/>
                    <a:pt x="29382" y="58816"/>
                  </a:cubicBezTo>
                  <a:lnTo>
                    <a:pt x="29382" y="48924"/>
                  </a:lnTo>
                  <a:cubicBezTo>
                    <a:pt x="18616" y="48924"/>
                    <a:pt x="9885" y="40183"/>
                    <a:pt x="9885" y="29408"/>
                  </a:cubicBezTo>
                  <a:cubicBezTo>
                    <a:pt x="9885" y="18634"/>
                    <a:pt x="18625" y="9884"/>
                    <a:pt x="29382" y="9884"/>
                  </a:cubicBezTo>
                  <a:lnTo>
                    <a:pt x="2938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2" name="Google Shape;732;p33"/>
            <p:cNvSpPr/>
            <p:nvPr/>
          </p:nvSpPr>
          <p:spPr>
            <a:xfrm flipH="1">
              <a:off x="8507875" y="3470625"/>
              <a:ext cx="396000" cy="367975"/>
            </a:xfrm>
            <a:custGeom>
              <a:avLst/>
              <a:gdLst/>
              <a:ahLst/>
              <a:cxnLst/>
              <a:rect l="l" t="t" r="r" b="b"/>
              <a:pathLst>
                <a:path w="15840" h="14719" extrusionOk="0">
                  <a:moveTo>
                    <a:pt x="7924" y="1"/>
                  </a:moveTo>
                  <a:cubicBezTo>
                    <a:pt x="7519" y="1"/>
                    <a:pt x="7109" y="34"/>
                    <a:pt x="6697" y="104"/>
                  </a:cubicBezTo>
                  <a:cubicBezTo>
                    <a:pt x="2698" y="785"/>
                    <a:pt x="0" y="4583"/>
                    <a:pt x="681" y="8591"/>
                  </a:cubicBezTo>
                  <a:cubicBezTo>
                    <a:pt x="1284" y="12178"/>
                    <a:pt x="4402" y="14718"/>
                    <a:pt x="7925" y="14718"/>
                  </a:cubicBezTo>
                  <a:cubicBezTo>
                    <a:pt x="8329" y="14718"/>
                    <a:pt x="8739" y="14685"/>
                    <a:pt x="9151" y="14616"/>
                  </a:cubicBezTo>
                  <a:cubicBezTo>
                    <a:pt x="13141" y="13935"/>
                    <a:pt x="15839" y="10136"/>
                    <a:pt x="15167" y="6129"/>
                  </a:cubicBezTo>
                  <a:cubicBezTo>
                    <a:pt x="14556" y="2534"/>
                    <a:pt x="11439" y="1"/>
                    <a:pt x="79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3" name="Google Shape;733;p33"/>
            <p:cNvSpPr/>
            <p:nvPr/>
          </p:nvSpPr>
          <p:spPr>
            <a:xfrm flipH="1">
              <a:off x="7674900" y="735400"/>
              <a:ext cx="734550" cy="735450"/>
            </a:xfrm>
            <a:custGeom>
              <a:avLst/>
              <a:gdLst/>
              <a:ahLst/>
              <a:cxnLst/>
              <a:rect l="l" t="t" r="r" b="b"/>
              <a:pathLst>
                <a:path w="29382" h="29418" extrusionOk="0">
                  <a:moveTo>
                    <a:pt x="0" y="1"/>
                  </a:moveTo>
                  <a:lnTo>
                    <a:pt x="0" y="29418"/>
                  </a:lnTo>
                  <a:cubicBezTo>
                    <a:pt x="16232" y="29400"/>
                    <a:pt x="29382" y="16242"/>
                    <a:pt x="293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4" name="Google Shape;734;p33"/>
            <p:cNvSpPr/>
            <p:nvPr/>
          </p:nvSpPr>
          <p:spPr>
            <a:xfrm flipH="1">
              <a:off x="8042050" y="735400"/>
              <a:ext cx="367400" cy="367625"/>
            </a:xfrm>
            <a:custGeom>
              <a:avLst/>
              <a:gdLst/>
              <a:ahLst/>
              <a:cxnLst/>
              <a:rect l="l" t="t" r="r" b="b"/>
              <a:pathLst>
                <a:path w="14696" h="14705" extrusionOk="0">
                  <a:moveTo>
                    <a:pt x="0" y="1"/>
                  </a:moveTo>
                  <a:lnTo>
                    <a:pt x="0" y="14705"/>
                  </a:lnTo>
                  <a:cubicBezTo>
                    <a:pt x="8120" y="14705"/>
                    <a:pt x="14695" y="8121"/>
                    <a:pt x="146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5" name="Google Shape;735;p33"/>
            <p:cNvSpPr/>
            <p:nvPr/>
          </p:nvSpPr>
          <p:spPr>
            <a:xfrm flipH="1">
              <a:off x="8409425" y="0"/>
              <a:ext cx="734575" cy="367625"/>
            </a:xfrm>
            <a:custGeom>
              <a:avLst/>
              <a:gdLst/>
              <a:ahLst/>
              <a:cxnLst/>
              <a:rect l="l" t="t" r="r" b="b"/>
              <a:pathLst>
                <a:path w="29383" h="14705" extrusionOk="0">
                  <a:moveTo>
                    <a:pt x="0" y="0"/>
                  </a:moveTo>
                  <a:cubicBezTo>
                    <a:pt x="0" y="8120"/>
                    <a:pt x="6584" y="14704"/>
                    <a:pt x="14696" y="14704"/>
                  </a:cubicBezTo>
                  <a:lnTo>
                    <a:pt x="29382" y="14704"/>
                  </a:lnTo>
                  <a:cubicBezTo>
                    <a:pt x="29382" y="6584"/>
                    <a:pt x="22816" y="0"/>
                    <a:pt x="146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6" name="Google Shape;736;p33"/>
            <p:cNvSpPr/>
            <p:nvPr/>
          </p:nvSpPr>
          <p:spPr>
            <a:xfrm flipH="1">
              <a:off x="8409425" y="367800"/>
              <a:ext cx="734575" cy="367625"/>
            </a:xfrm>
            <a:custGeom>
              <a:avLst/>
              <a:gdLst/>
              <a:ahLst/>
              <a:cxnLst/>
              <a:rect l="l" t="t" r="r" b="b"/>
              <a:pathLst>
                <a:path w="29383" h="14705" extrusionOk="0">
                  <a:moveTo>
                    <a:pt x="14712" y="1"/>
                  </a:moveTo>
                  <a:cubicBezTo>
                    <a:pt x="14706" y="1"/>
                    <a:pt x="14701" y="1"/>
                    <a:pt x="14696" y="1"/>
                  </a:cubicBezTo>
                  <a:lnTo>
                    <a:pt x="0" y="1"/>
                  </a:lnTo>
                  <a:cubicBezTo>
                    <a:pt x="0" y="8121"/>
                    <a:pt x="6584" y="14705"/>
                    <a:pt x="14696" y="14705"/>
                  </a:cubicBezTo>
                  <a:lnTo>
                    <a:pt x="29382" y="14705"/>
                  </a:lnTo>
                  <a:cubicBezTo>
                    <a:pt x="29382" y="6581"/>
                    <a:pt x="22825" y="1"/>
                    <a:pt x="147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7" name="Google Shape;737;p33"/>
            <p:cNvSpPr/>
            <p:nvPr/>
          </p:nvSpPr>
          <p:spPr>
            <a:xfrm flipH="1">
              <a:off x="7458800" y="1298600"/>
              <a:ext cx="216125" cy="432450"/>
            </a:xfrm>
            <a:custGeom>
              <a:avLst/>
              <a:gdLst/>
              <a:ahLst/>
              <a:cxnLst/>
              <a:rect l="l" t="t" r="r" b="b"/>
              <a:pathLst>
                <a:path w="8645" h="17298" extrusionOk="0">
                  <a:moveTo>
                    <a:pt x="1" y="0"/>
                  </a:moveTo>
                  <a:lnTo>
                    <a:pt x="1" y="17298"/>
                  </a:lnTo>
                  <a:lnTo>
                    <a:pt x="236" y="17298"/>
                  </a:lnTo>
                  <a:cubicBezTo>
                    <a:pt x="4890" y="17193"/>
                    <a:pt x="8645" y="13360"/>
                    <a:pt x="8645" y="8653"/>
                  </a:cubicBezTo>
                  <a:cubicBezTo>
                    <a:pt x="8645" y="3877"/>
                    <a:pt x="4777" y="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8" name="Google Shape;738;p33"/>
            <p:cNvSpPr/>
            <p:nvPr/>
          </p:nvSpPr>
          <p:spPr>
            <a:xfrm flipH="1">
              <a:off x="7674900" y="1298600"/>
              <a:ext cx="216125" cy="432450"/>
            </a:xfrm>
            <a:custGeom>
              <a:avLst/>
              <a:gdLst/>
              <a:ahLst/>
              <a:cxnLst/>
              <a:rect l="l" t="t" r="r" b="b"/>
              <a:pathLst>
                <a:path w="8645" h="17298" extrusionOk="0">
                  <a:moveTo>
                    <a:pt x="8418" y="0"/>
                  </a:moveTo>
                  <a:cubicBezTo>
                    <a:pt x="3755" y="105"/>
                    <a:pt x="1" y="3938"/>
                    <a:pt x="1" y="8645"/>
                  </a:cubicBezTo>
                  <a:cubicBezTo>
                    <a:pt x="1" y="13421"/>
                    <a:pt x="3877" y="17298"/>
                    <a:pt x="8645" y="17298"/>
                  </a:cubicBezTo>
                  <a:lnTo>
                    <a:pt x="864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742" name="Google Shape;742;p33"/>
          <p:cNvSpPr/>
          <p:nvPr/>
        </p:nvSpPr>
        <p:spPr>
          <a:xfrm rot="5400000">
            <a:off x="-20337" y="0"/>
            <a:ext cx="735450" cy="735425"/>
          </a:xfrm>
          <a:custGeom>
            <a:avLst/>
            <a:gdLst/>
            <a:ahLst/>
            <a:cxnLst/>
            <a:rect l="l" t="t" r="r" b="b"/>
            <a:pathLst>
              <a:path w="29418" h="29417" extrusionOk="0">
                <a:moveTo>
                  <a:pt x="1" y="0"/>
                </a:moveTo>
                <a:lnTo>
                  <a:pt x="1" y="29417"/>
                </a:lnTo>
                <a:lnTo>
                  <a:pt x="29417" y="29417"/>
                </a:lnTo>
                <a:cubicBezTo>
                  <a:pt x="29417" y="13176"/>
                  <a:pt x="16241" y="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3" name="Google Shape;743;p33"/>
          <p:cNvSpPr/>
          <p:nvPr/>
        </p:nvSpPr>
        <p:spPr>
          <a:xfrm rot="5400000">
            <a:off x="-20325" y="-12"/>
            <a:ext cx="367625" cy="367625"/>
          </a:xfrm>
          <a:custGeom>
            <a:avLst/>
            <a:gdLst/>
            <a:ahLst/>
            <a:cxnLst/>
            <a:rect l="l" t="t" r="r" b="b"/>
            <a:pathLst>
              <a:path w="14705" h="14705" extrusionOk="0">
                <a:moveTo>
                  <a:pt x="1" y="1"/>
                </a:moveTo>
                <a:lnTo>
                  <a:pt x="1" y="14705"/>
                </a:lnTo>
                <a:lnTo>
                  <a:pt x="14704" y="14705"/>
                </a:lnTo>
                <a:cubicBezTo>
                  <a:pt x="14704" y="6584"/>
                  <a:pt x="8121" y="1"/>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 name="Title 2"/>
          <p:cNvSpPr/>
          <p:nvPr>
            <p:ph type="title"/>
          </p:nvPr>
        </p:nvSpPr>
        <p:spPr>
          <a:xfrm>
            <a:off x="643255" y="699135"/>
            <a:ext cx="8188960" cy="572770"/>
          </a:xfrm>
        </p:spPr>
        <p:txBody>
          <a:bodyPr/>
          <a:p>
            <a:r>
              <a:rPr lang="en-US" sz="1900"/>
              <a:t>Room Type with Highest Monthly Average Reviews </a:t>
            </a:r>
            <a:endParaRPr lang="en-US" sz="1900"/>
          </a:p>
        </p:txBody>
      </p:sp>
      <p:pic>
        <p:nvPicPr>
          <p:cNvPr id="2" name="Picture 1"/>
          <p:cNvPicPr>
            <a:picLocks noChangeAspect="1"/>
          </p:cNvPicPr>
          <p:nvPr/>
        </p:nvPicPr>
        <p:blipFill>
          <a:blip r:embed="rId1"/>
          <a:stretch>
            <a:fillRect/>
          </a:stretch>
        </p:blipFill>
        <p:spPr>
          <a:xfrm>
            <a:off x="684530" y="1203960"/>
            <a:ext cx="6719570" cy="376872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50">
        <p:wipe/>
      </p:transition>
    </mc:Choice>
    <mc:Fallback>
      <p:transition spd="med">
        <p:wip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651" name="Shape 651"/>
        <p:cNvGrpSpPr/>
        <p:nvPr/>
      </p:nvGrpSpPr>
      <p:grpSpPr>
        <a:xfrm>
          <a:off x="0" y="0"/>
          <a:ext cx="0" cy="0"/>
          <a:chOff x="0" y="0"/>
          <a:chExt cx="0" cy="0"/>
        </a:xfrm>
      </p:grpSpPr>
      <p:sp>
        <p:nvSpPr>
          <p:cNvPr id="652" name="Google Shape;652;p32"/>
          <p:cNvSpPr/>
          <p:nvPr/>
        </p:nvSpPr>
        <p:spPr>
          <a:xfrm>
            <a:off x="5930550" y="807600"/>
            <a:ext cx="1139700" cy="11397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3" name="Google Shape;653;p32"/>
          <p:cNvSpPr txBox="1"/>
          <p:nvPr>
            <p:ph type="title"/>
          </p:nvPr>
        </p:nvSpPr>
        <p:spPr>
          <a:xfrm>
            <a:off x="4572000" y="2616200"/>
            <a:ext cx="3856990" cy="87439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ltLang="en-GB" sz="3200"/>
              <a:t>Recommendations</a:t>
            </a:r>
            <a:endParaRPr lang="en-US" altLang="en-GB" sz="3200"/>
          </a:p>
        </p:txBody>
      </p:sp>
      <p:sp>
        <p:nvSpPr>
          <p:cNvPr id="654" name="Google Shape;654;p32"/>
          <p:cNvSpPr txBox="1"/>
          <p:nvPr>
            <p:ph type="title" idx="2"/>
          </p:nvPr>
        </p:nvSpPr>
        <p:spPr>
          <a:xfrm>
            <a:off x="5941650" y="956550"/>
            <a:ext cx="11175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solidFill>
                  <a:schemeClr val="bg1"/>
                </a:solidFill>
              </a:rPr>
              <a:t>0</a:t>
            </a:r>
            <a:r>
              <a:rPr lang="en-US" altLang="en-GB">
                <a:solidFill>
                  <a:schemeClr val="bg1"/>
                </a:solidFill>
              </a:rPr>
              <a:t>6</a:t>
            </a:r>
            <a:endParaRPr lang="en-US" altLang="en-GB">
              <a:solidFill>
                <a:schemeClr val="bg1"/>
              </a:solidFill>
            </a:endParaRPr>
          </a:p>
        </p:txBody>
      </p:sp>
      <p:grpSp>
        <p:nvGrpSpPr>
          <p:cNvPr id="655" name="Google Shape;655;p32"/>
          <p:cNvGrpSpPr/>
          <p:nvPr/>
        </p:nvGrpSpPr>
        <p:grpSpPr>
          <a:xfrm flipH="1">
            <a:off x="8" y="-8"/>
            <a:ext cx="8692919" cy="5143520"/>
            <a:chOff x="590532" y="846675"/>
            <a:chExt cx="6791343" cy="4018375"/>
          </a:xfrm>
        </p:grpSpPr>
        <p:sp>
          <p:nvSpPr>
            <p:cNvPr id="656" name="Google Shape;656;p32"/>
            <p:cNvSpPr/>
            <p:nvPr/>
          </p:nvSpPr>
          <p:spPr>
            <a:xfrm>
              <a:off x="4368100" y="2353700"/>
              <a:ext cx="2010100" cy="1004600"/>
            </a:xfrm>
            <a:custGeom>
              <a:avLst/>
              <a:gdLst/>
              <a:ahLst/>
              <a:cxnLst/>
              <a:rect l="l" t="t" r="r" b="b"/>
              <a:pathLst>
                <a:path w="80404" h="40184" extrusionOk="0">
                  <a:moveTo>
                    <a:pt x="0" y="0"/>
                  </a:moveTo>
                  <a:lnTo>
                    <a:pt x="0" y="40184"/>
                  </a:lnTo>
                  <a:lnTo>
                    <a:pt x="80403" y="40184"/>
                  </a:lnTo>
                  <a:lnTo>
                    <a:pt x="8040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7" name="Google Shape;657;p32"/>
            <p:cNvSpPr/>
            <p:nvPr/>
          </p:nvSpPr>
          <p:spPr>
            <a:xfrm>
              <a:off x="5512575" y="2353700"/>
              <a:ext cx="44675" cy="1004600"/>
            </a:xfrm>
            <a:custGeom>
              <a:avLst/>
              <a:gdLst/>
              <a:ahLst/>
              <a:cxnLst/>
              <a:rect l="l" t="t" r="r" b="b"/>
              <a:pathLst>
                <a:path w="1787" h="40184" extrusionOk="0">
                  <a:moveTo>
                    <a:pt x="1" y="0"/>
                  </a:moveTo>
                  <a:lnTo>
                    <a:pt x="1" y="40184"/>
                  </a:lnTo>
                  <a:lnTo>
                    <a:pt x="1787" y="40184"/>
                  </a:lnTo>
                  <a:lnTo>
                    <a:pt x="178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8" name="Google Shape;658;p32"/>
            <p:cNvSpPr/>
            <p:nvPr/>
          </p:nvSpPr>
          <p:spPr>
            <a:xfrm>
              <a:off x="5601875" y="2353700"/>
              <a:ext cx="44675" cy="1004600"/>
            </a:xfrm>
            <a:custGeom>
              <a:avLst/>
              <a:gdLst/>
              <a:ahLst/>
              <a:cxnLst/>
              <a:rect l="l" t="t" r="r" b="b"/>
              <a:pathLst>
                <a:path w="1787" h="40184" extrusionOk="0">
                  <a:moveTo>
                    <a:pt x="1" y="0"/>
                  </a:moveTo>
                  <a:lnTo>
                    <a:pt x="1" y="40184"/>
                  </a:lnTo>
                  <a:lnTo>
                    <a:pt x="1787" y="40184"/>
                  </a:lnTo>
                  <a:lnTo>
                    <a:pt x="178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9" name="Google Shape;659;p32"/>
            <p:cNvSpPr/>
            <p:nvPr/>
          </p:nvSpPr>
          <p:spPr>
            <a:xfrm>
              <a:off x="5691175" y="2353700"/>
              <a:ext cx="44675" cy="1004600"/>
            </a:xfrm>
            <a:custGeom>
              <a:avLst/>
              <a:gdLst/>
              <a:ahLst/>
              <a:cxnLst/>
              <a:rect l="l" t="t" r="r" b="b"/>
              <a:pathLst>
                <a:path w="1787" h="40184" extrusionOk="0">
                  <a:moveTo>
                    <a:pt x="1" y="0"/>
                  </a:moveTo>
                  <a:lnTo>
                    <a:pt x="1" y="40184"/>
                  </a:lnTo>
                  <a:lnTo>
                    <a:pt x="1786" y="40184"/>
                  </a:lnTo>
                  <a:lnTo>
                    <a:pt x="178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0" name="Google Shape;660;p32"/>
            <p:cNvSpPr/>
            <p:nvPr/>
          </p:nvSpPr>
          <p:spPr>
            <a:xfrm>
              <a:off x="5780775" y="2353700"/>
              <a:ext cx="44675" cy="1004600"/>
            </a:xfrm>
            <a:custGeom>
              <a:avLst/>
              <a:gdLst/>
              <a:ahLst/>
              <a:cxnLst/>
              <a:rect l="l" t="t" r="r" b="b"/>
              <a:pathLst>
                <a:path w="1787" h="40184" extrusionOk="0">
                  <a:moveTo>
                    <a:pt x="0" y="0"/>
                  </a:moveTo>
                  <a:lnTo>
                    <a:pt x="0" y="40184"/>
                  </a:lnTo>
                  <a:lnTo>
                    <a:pt x="1786" y="40184"/>
                  </a:lnTo>
                  <a:lnTo>
                    <a:pt x="178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1" name="Google Shape;661;p32"/>
            <p:cNvSpPr/>
            <p:nvPr/>
          </p:nvSpPr>
          <p:spPr>
            <a:xfrm>
              <a:off x="5870075" y="2353700"/>
              <a:ext cx="44675" cy="1004600"/>
            </a:xfrm>
            <a:custGeom>
              <a:avLst/>
              <a:gdLst/>
              <a:ahLst/>
              <a:cxnLst/>
              <a:rect l="l" t="t" r="r" b="b"/>
              <a:pathLst>
                <a:path w="1787" h="40184" extrusionOk="0">
                  <a:moveTo>
                    <a:pt x="0" y="0"/>
                  </a:moveTo>
                  <a:lnTo>
                    <a:pt x="0" y="40184"/>
                  </a:lnTo>
                  <a:lnTo>
                    <a:pt x="1786" y="40184"/>
                  </a:lnTo>
                  <a:lnTo>
                    <a:pt x="178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2" name="Google Shape;662;p32"/>
            <p:cNvSpPr/>
            <p:nvPr/>
          </p:nvSpPr>
          <p:spPr>
            <a:xfrm>
              <a:off x="4948225" y="1581875"/>
              <a:ext cx="612300" cy="612600"/>
            </a:xfrm>
            <a:custGeom>
              <a:avLst/>
              <a:gdLst/>
              <a:ahLst/>
              <a:cxnLst/>
              <a:rect l="l" t="t" r="r" b="b"/>
              <a:pathLst>
                <a:path w="24492" h="24504" extrusionOk="0">
                  <a:moveTo>
                    <a:pt x="12252" y="4120"/>
                  </a:moveTo>
                  <a:cubicBezTo>
                    <a:pt x="16741" y="4120"/>
                    <a:pt x="20372" y="7751"/>
                    <a:pt x="20372" y="12252"/>
                  </a:cubicBezTo>
                  <a:cubicBezTo>
                    <a:pt x="20372" y="16741"/>
                    <a:pt x="16729" y="20372"/>
                    <a:pt x="12252" y="20372"/>
                  </a:cubicBezTo>
                  <a:cubicBezTo>
                    <a:pt x="7751" y="20372"/>
                    <a:pt x="4120" y="16741"/>
                    <a:pt x="4120" y="12252"/>
                  </a:cubicBezTo>
                  <a:cubicBezTo>
                    <a:pt x="4132" y="7775"/>
                    <a:pt x="7763" y="4120"/>
                    <a:pt x="12252" y="4120"/>
                  </a:cubicBezTo>
                  <a:close/>
                  <a:moveTo>
                    <a:pt x="12252" y="0"/>
                  </a:moveTo>
                  <a:cubicBezTo>
                    <a:pt x="5489" y="0"/>
                    <a:pt x="1" y="5477"/>
                    <a:pt x="1" y="12252"/>
                  </a:cubicBezTo>
                  <a:cubicBezTo>
                    <a:pt x="12" y="19003"/>
                    <a:pt x="5489" y="24503"/>
                    <a:pt x="12252" y="24503"/>
                  </a:cubicBezTo>
                  <a:cubicBezTo>
                    <a:pt x="19003" y="24503"/>
                    <a:pt x="24492" y="19015"/>
                    <a:pt x="24492" y="12252"/>
                  </a:cubicBezTo>
                  <a:cubicBezTo>
                    <a:pt x="24492" y="5489"/>
                    <a:pt x="19015" y="0"/>
                    <a:pt x="122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3" name="Google Shape;663;p32"/>
            <p:cNvSpPr/>
            <p:nvPr/>
          </p:nvSpPr>
          <p:spPr>
            <a:xfrm>
              <a:off x="5105100" y="1738725"/>
              <a:ext cx="298575" cy="298575"/>
            </a:xfrm>
            <a:custGeom>
              <a:avLst/>
              <a:gdLst/>
              <a:ahLst/>
              <a:cxnLst/>
              <a:rect l="l" t="t" r="r" b="b"/>
              <a:pathLst>
                <a:path w="11943" h="11943" extrusionOk="0">
                  <a:moveTo>
                    <a:pt x="5965" y="1"/>
                  </a:moveTo>
                  <a:cubicBezTo>
                    <a:pt x="2679" y="1"/>
                    <a:pt x="0" y="2680"/>
                    <a:pt x="0" y="5978"/>
                  </a:cubicBezTo>
                  <a:cubicBezTo>
                    <a:pt x="0" y="9276"/>
                    <a:pt x="2679" y="11943"/>
                    <a:pt x="5965" y="11943"/>
                  </a:cubicBezTo>
                  <a:cubicBezTo>
                    <a:pt x="9263" y="11943"/>
                    <a:pt x="11942" y="9276"/>
                    <a:pt x="11942" y="5978"/>
                  </a:cubicBezTo>
                  <a:cubicBezTo>
                    <a:pt x="11942" y="2680"/>
                    <a:pt x="9263" y="1"/>
                    <a:pt x="596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4" name="Google Shape;664;p32"/>
            <p:cNvSpPr/>
            <p:nvPr/>
          </p:nvSpPr>
          <p:spPr>
            <a:xfrm>
              <a:off x="4002875" y="2006325"/>
              <a:ext cx="867975" cy="347400"/>
            </a:xfrm>
            <a:custGeom>
              <a:avLst/>
              <a:gdLst/>
              <a:ahLst/>
              <a:cxnLst/>
              <a:rect l="l" t="t" r="r" b="b"/>
              <a:pathLst>
                <a:path w="34719" h="13896" extrusionOk="0">
                  <a:moveTo>
                    <a:pt x="6942" y="1"/>
                  </a:moveTo>
                  <a:cubicBezTo>
                    <a:pt x="3108" y="1"/>
                    <a:pt x="0" y="3120"/>
                    <a:pt x="12" y="6954"/>
                  </a:cubicBezTo>
                  <a:cubicBezTo>
                    <a:pt x="12" y="10776"/>
                    <a:pt x="3108" y="13895"/>
                    <a:pt x="6942" y="13895"/>
                  </a:cubicBezTo>
                  <a:lnTo>
                    <a:pt x="34719" y="13895"/>
                  </a:lnTo>
                  <a:cubicBezTo>
                    <a:pt x="34719" y="13895"/>
                    <a:pt x="22277" y="1"/>
                    <a:pt x="694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5" name="Google Shape;665;p32"/>
            <p:cNvSpPr/>
            <p:nvPr/>
          </p:nvSpPr>
          <p:spPr>
            <a:xfrm>
              <a:off x="4368100" y="2855850"/>
              <a:ext cx="59250" cy="2009200"/>
            </a:xfrm>
            <a:custGeom>
              <a:avLst/>
              <a:gdLst/>
              <a:ahLst/>
              <a:cxnLst/>
              <a:rect l="l" t="t" r="r" b="b"/>
              <a:pathLst>
                <a:path w="2370" h="80368" extrusionOk="0">
                  <a:moveTo>
                    <a:pt x="0" y="0"/>
                  </a:moveTo>
                  <a:lnTo>
                    <a:pt x="0" y="80367"/>
                  </a:lnTo>
                  <a:lnTo>
                    <a:pt x="2370" y="80367"/>
                  </a:lnTo>
                  <a:lnTo>
                    <a:pt x="237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6" name="Google Shape;666;p32"/>
            <p:cNvSpPr/>
            <p:nvPr/>
          </p:nvSpPr>
          <p:spPr>
            <a:xfrm>
              <a:off x="4486550" y="2855850"/>
              <a:ext cx="58975" cy="2009200"/>
            </a:xfrm>
            <a:custGeom>
              <a:avLst/>
              <a:gdLst/>
              <a:ahLst/>
              <a:cxnLst/>
              <a:rect l="l" t="t" r="r" b="b"/>
              <a:pathLst>
                <a:path w="2359" h="80368" extrusionOk="0">
                  <a:moveTo>
                    <a:pt x="1" y="0"/>
                  </a:moveTo>
                  <a:lnTo>
                    <a:pt x="1" y="80367"/>
                  </a:lnTo>
                  <a:lnTo>
                    <a:pt x="2358" y="80367"/>
                  </a:lnTo>
                  <a:lnTo>
                    <a:pt x="235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7" name="Google Shape;667;p32"/>
            <p:cNvSpPr/>
            <p:nvPr/>
          </p:nvSpPr>
          <p:spPr>
            <a:xfrm>
              <a:off x="4604425" y="2855850"/>
              <a:ext cx="58975" cy="2009200"/>
            </a:xfrm>
            <a:custGeom>
              <a:avLst/>
              <a:gdLst/>
              <a:ahLst/>
              <a:cxnLst/>
              <a:rect l="l" t="t" r="r" b="b"/>
              <a:pathLst>
                <a:path w="2359" h="80368" extrusionOk="0">
                  <a:moveTo>
                    <a:pt x="1" y="0"/>
                  </a:moveTo>
                  <a:lnTo>
                    <a:pt x="1" y="80367"/>
                  </a:lnTo>
                  <a:lnTo>
                    <a:pt x="2358" y="80367"/>
                  </a:lnTo>
                  <a:lnTo>
                    <a:pt x="235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8" name="Google Shape;668;p32"/>
            <p:cNvSpPr/>
            <p:nvPr/>
          </p:nvSpPr>
          <p:spPr>
            <a:xfrm>
              <a:off x="4722600" y="2855850"/>
              <a:ext cx="59250" cy="2009200"/>
            </a:xfrm>
            <a:custGeom>
              <a:avLst/>
              <a:gdLst/>
              <a:ahLst/>
              <a:cxnLst/>
              <a:rect l="l" t="t" r="r" b="b"/>
              <a:pathLst>
                <a:path w="2370" h="80368" extrusionOk="0">
                  <a:moveTo>
                    <a:pt x="1" y="0"/>
                  </a:moveTo>
                  <a:lnTo>
                    <a:pt x="1" y="80367"/>
                  </a:lnTo>
                  <a:lnTo>
                    <a:pt x="2370" y="80367"/>
                  </a:lnTo>
                  <a:lnTo>
                    <a:pt x="237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9" name="Google Shape;669;p32"/>
            <p:cNvSpPr/>
            <p:nvPr/>
          </p:nvSpPr>
          <p:spPr>
            <a:xfrm>
              <a:off x="4841075" y="2855850"/>
              <a:ext cx="58950" cy="2009200"/>
            </a:xfrm>
            <a:custGeom>
              <a:avLst/>
              <a:gdLst/>
              <a:ahLst/>
              <a:cxnLst/>
              <a:rect l="l" t="t" r="r" b="b"/>
              <a:pathLst>
                <a:path w="2358" h="80368" extrusionOk="0">
                  <a:moveTo>
                    <a:pt x="0" y="0"/>
                  </a:moveTo>
                  <a:lnTo>
                    <a:pt x="0" y="80367"/>
                  </a:lnTo>
                  <a:lnTo>
                    <a:pt x="2358" y="80367"/>
                  </a:lnTo>
                  <a:lnTo>
                    <a:pt x="235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0" name="Google Shape;670;p32"/>
            <p:cNvSpPr/>
            <p:nvPr/>
          </p:nvSpPr>
          <p:spPr>
            <a:xfrm>
              <a:off x="4958950" y="2855850"/>
              <a:ext cx="59250" cy="2009200"/>
            </a:xfrm>
            <a:custGeom>
              <a:avLst/>
              <a:gdLst/>
              <a:ahLst/>
              <a:cxnLst/>
              <a:rect l="l" t="t" r="r" b="b"/>
              <a:pathLst>
                <a:path w="2370" h="80368" extrusionOk="0">
                  <a:moveTo>
                    <a:pt x="0" y="0"/>
                  </a:moveTo>
                  <a:lnTo>
                    <a:pt x="0" y="80367"/>
                  </a:lnTo>
                  <a:lnTo>
                    <a:pt x="2369" y="80367"/>
                  </a:lnTo>
                  <a:lnTo>
                    <a:pt x="236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1" name="Google Shape;671;p32"/>
            <p:cNvSpPr/>
            <p:nvPr/>
          </p:nvSpPr>
          <p:spPr>
            <a:xfrm>
              <a:off x="5077100" y="2855850"/>
              <a:ext cx="59275" cy="2009200"/>
            </a:xfrm>
            <a:custGeom>
              <a:avLst/>
              <a:gdLst/>
              <a:ahLst/>
              <a:cxnLst/>
              <a:rect l="l" t="t" r="r" b="b"/>
              <a:pathLst>
                <a:path w="2371" h="80368" extrusionOk="0">
                  <a:moveTo>
                    <a:pt x="1" y="0"/>
                  </a:moveTo>
                  <a:lnTo>
                    <a:pt x="1" y="80367"/>
                  </a:lnTo>
                  <a:lnTo>
                    <a:pt x="2370" y="80367"/>
                  </a:lnTo>
                  <a:lnTo>
                    <a:pt x="237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2" name="Google Shape;672;p32"/>
            <p:cNvSpPr/>
            <p:nvPr/>
          </p:nvSpPr>
          <p:spPr>
            <a:xfrm>
              <a:off x="5195575" y="2855850"/>
              <a:ext cx="59250" cy="2009200"/>
            </a:xfrm>
            <a:custGeom>
              <a:avLst/>
              <a:gdLst/>
              <a:ahLst/>
              <a:cxnLst/>
              <a:rect l="l" t="t" r="r" b="b"/>
              <a:pathLst>
                <a:path w="2370" h="80368" extrusionOk="0">
                  <a:moveTo>
                    <a:pt x="1" y="0"/>
                  </a:moveTo>
                  <a:lnTo>
                    <a:pt x="1" y="80367"/>
                  </a:lnTo>
                  <a:lnTo>
                    <a:pt x="2370" y="80367"/>
                  </a:lnTo>
                  <a:lnTo>
                    <a:pt x="237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3" name="Google Shape;673;p32"/>
            <p:cNvSpPr/>
            <p:nvPr/>
          </p:nvSpPr>
          <p:spPr>
            <a:xfrm>
              <a:off x="5313450" y="2855850"/>
              <a:ext cx="59250" cy="2009200"/>
            </a:xfrm>
            <a:custGeom>
              <a:avLst/>
              <a:gdLst/>
              <a:ahLst/>
              <a:cxnLst/>
              <a:rect l="l" t="t" r="r" b="b"/>
              <a:pathLst>
                <a:path w="2370" h="80368" extrusionOk="0">
                  <a:moveTo>
                    <a:pt x="0" y="0"/>
                  </a:moveTo>
                  <a:lnTo>
                    <a:pt x="0" y="80367"/>
                  </a:lnTo>
                  <a:lnTo>
                    <a:pt x="2370" y="80367"/>
                  </a:lnTo>
                  <a:lnTo>
                    <a:pt x="237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4" name="Google Shape;674;p32"/>
            <p:cNvSpPr/>
            <p:nvPr/>
          </p:nvSpPr>
          <p:spPr>
            <a:xfrm>
              <a:off x="4367200" y="2353700"/>
              <a:ext cx="1005500" cy="1004000"/>
            </a:xfrm>
            <a:custGeom>
              <a:avLst/>
              <a:gdLst/>
              <a:ahLst/>
              <a:cxnLst/>
              <a:rect l="l" t="t" r="r" b="b"/>
              <a:pathLst>
                <a:path w="40220" h="40160" extrusionOk="0">
                  <a:moveTo>
                    <a:pt x="20098" y="0"/>
                  </a:moveTo>
                  <a:cubicBezTo>
                    <a:pt x="8990" y="0"/>
                    <a:pt x="1" y="8989"/>
                    <a:pt x="1" y="20086"/>
                  </a:cubicBezTo>
                  <a:cubicBezTo>
                    <a:pt x="1" y="23515"/>
                    <a:pt x="870" y="26742"/>
                    <a:pt x="2370" y="29551"/>
                  </a:cubicBezTo>
                  <a:cubicBezTo>
                    <a:pt x="3037" y="30790"/>
                    <a:pt x="3834" y="31957"/>
                    <a:pt x="4739" y="33040"/>
                  </a:cubicBezTo>
                  <a:cubicBezTo>
                    <a:pt x="5465" y="33885"/>
                    <a:pt x="6251" y="34671"/>
                    <a:pt x="7109" y="35397"/>
                  </a:cubicBezTo>
                  <a:cubicBezTo>
                    <a:pt x="7847" y="36040"/>
                    <a:pt x="8633" y="36612"/>
                    <a:pt x="9466" y="37124"/>
                  </a:cubicBezTo>
                  <a:cubicBezTo>
                    <a:pt x="10228" y="37600"/>
                    <a:pt x="11014" y="38017"/>
                    <a:pt x="11835" y="38398"/>
                  </a:cubicBezTo>
                  <a:cubicBezTo>
                    <a:pt x="12597" y="38731"/>
                    <a:pt x="13395" y="39029"/>
                    <a:pt x="14205" y="39291"/>
                  </a:cubicBezTo>
                  <a:cubicBezTo>
                    <a:pt x="14979" y="39517"/>
                    <a:pt x="15764" y="39707"/>
                    <a:pt x="16574" y="39850"/>
                  </a:cubicBezTo>
                  <a:cubicBezTo>
                    <a:pt x="17348" y="40005"/>
                    <a:pt x="18134" y="40088"/>
                    <a:pt x="18931" y="40136"/>
                  </a:cubicBezTo>
                  <a:cubicBezTo>
                    <a:pt x="19324" y="40148"/>
                    <a:pt x="19705" y="40160"/>
                    <a:pt x="20110" y="40160"/>
                  </a:cubicBezTo>
                  <a:cubicBezTo>
                    <a:pt x="20503" y="40160"/>
                    <a:pt x="20896" y="40160"/>
                    <a:pt x="21289" y="40136"/>
                  </a:cubicBezTo>
                  <a:cubicBezTo>
                    <a:pt x="22087" y="40088"/>
                    <a:pt x="22884" y="39981"/>
                    <a:pt x="23658" y="39850"/>
                  </a:cubicBezTo>
                  <a:cubicBezTo>
                    <a:pt x="24456" y="39719"/>
                    <a:pt x="25242" y="39529"/>
                    <a:pt x="26016" y="39291"/>
                  </a:cubicBezTo>
                  <a:cubicBezTo>
                    <a:pt x="26825" y="39029"/>
                    <a:pt x="27623" y="38731"/>
                    <a:pt x="28385" y="38398"/>
                  </a:cubicBezTo>
                  <a:cubicBezTo>
                    <a:pt x="29207" y="38017"/>
                    <a:pt x="29992" y="37600"/>
                    <a:pt x="30754" y="37124"/>
                  </a:cubicBezTo>
                  <a:cubicBezTo>
                    <a:pt x="31588" y="36612"/>
                    <a:pt x="32374" y="36028"/>
                    <a:pt x="33124" y="35397"/>
                  </a:cubicBezTo>
                  <a:cubicBezTo>
                    <a:pt x="33969" y="34683"/>
                    <a:pt x="34779" y="33885"/>
                    <a:pt x="35481" y="33040"/>
                  </a:cubicBezTo>
                  <a:cubicBezTo>
                    <a:pt x="36398" y="31968"/>
                    <a:pt x="37184" y="30802"/>
                    <a:pt x="37850" y="29551"/>
                  </a:cubicBezTo>
                  <a:cubicBezTo>
                    <a:pt x="39374" y="26730"/>
                    <a:pt x="40220" y="23515"/>
                    <a:pt x="40220" y="20086"/>
                  </a:cubicBezTo>
                  <a:cubicBezTo>
                    <a:pt x="40220" y="8989"/>
                    <a:pt x="31231" y="0"/>
                    <a:pt x="2009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5" name="Google Shape;675;p32"/>
            <p:cNvSpPr/>
            <p:nvPr/>
          </p:nvSpPr>
          <p:spPr>
            <a:xfrm>
              <a:off x="4513350" y="2530725"/>
              <a:ext cx="714100" cy="650325"/>
            </a:xfrm>
            <a:custGeom>
              <a:avLst/>
              <a:gdLst/>
              <a:ahLst/>
              <a:cxnLst/>
              <a:rect l="l" t="t" r="r" b="b"/>
              <a:pathLst>
                <a:path w="28564" h="26013" extrusionOk="0">
                  <a:moveTo>
                    <a:pt x="14282" y="0"/>
                  </a:moveTo>
                  <a:cubicBezTo>
                    <a:pt x="10954" y="0"/>
                    <a:pt x="7626" y="1271"/>
                    <a:pt x="5084" y="3813"/>
                  </a:cubicBezTo>
                  <a:cubicBezTo>
                    <a:pt x="0" y="8885"/>
                    <a:pt x="0" y="17125"/>
                    <a:pt x="5084" y="22209"/>
                  </a:cubicBezTo>
                  <a:cubicBezTo>
                    <a:pt x="7626" y="24745"/>
                    <a:pt x="10954" y="26013"/>
                    <a:pt x="14282" y="26013"/>
                  </a:cubicBezTo>
                  <a:cubicBezTo>
                    <a:pt x="17610" y="26013"/>
                    <a:pt x="20938" y="24745"/>
                    <a:pt x="23480" y="22209"/>
                  </a:cubicBezTo>
                  <a:cubicBezTo>
                    <a:pt x="28564" y="17125"/>
                    <a:pt x="28564" y="8885"/>
                    <a:pt x="23480" y="3813"/>
                  </a:cubicBezTo>
                  <a:cubicBezTo>
                    <a:pt x="20938" y="1271"/>
                    <a:pt x="17610" y="0"/>
                    <a:pt x="142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6" name="Google Shape;676;p32"/>
            <p:cNvSpPr/>
            <p:nvPr/>
          </p:nvSpPr>
          <p:spPr>
            <a:xfrm>
              <a:off x="4649075" y="2650300"/>
              <a:ext cx="442950" cy="411400"/>
            </a:xfrm>
            <a:custGeom>
              <a:avLst/>
              <a:gdLst/>
              <a:ahLst/>
              <a:cxnLst/>
              <a:rect l="l" t="t" r="r" b="b"/>
              <a:pathLst>
                <a:path w="17718" h="16456" extrusionOk="0">
                  <a:moveTo>
                    <a:pt x="8830" y="0"/>
                  </a:moveTo>
                  <a:cubicBezTo>
                    <a:pt x="4885" y="0"/>
                    <a:pt x="1402" y="2859"/>
                    <a:pt x="739" y="6889"/>
                  </a:cubicBezTo>
                  <a:cubicBezTo>
                    <a:pt x="1" y="11365"/>
                    <a:pt x="3025" y="15604"/>
                    <a:pt x="7514" y="16342"/>
                  </a:cubicBezTo>
                  <a:cubicBezTo>
                    <a:pt x="7973" y="16419"/>
                    <a:pt x="8429" y="16456"/>
                    <a:pt x="8880" y="16456"/>
                  </a:cubicBezTo>
                  <a:cubicBezTo>
                    <a:pt x="12833" y="16456"/>
                    <a:pt x="16316" y="13597"/>
                    <a:pt x="16979" y="9567"/>
                  </a:cubicBezTo>
                  <a:cubicBezTo>
                    <a:pt x="17717" y="5091"/>
                    <a:pt x="14681" y="852"/>
                    <a:pt x="10192" y="114"/>
                  </a:cubicBezTo>
                  <a:cubicBezTo>
                    <a:pt x="9735" y="37"/>
                    <a:pt x="9279" y="0"/>
                    <a:pt x="88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7" name="Google Shape;677;p32"/>
            <p:cNvSpPr/>
            <p:nvPr/>
          </p:nvSpPr>
          <p:spPr>
            <a:xfrm>
              <a:off x="4368100" y="2353700"/>
              <a:ext cx="1004600" cy="502175"/>
            </a:xfrm>
            <a:custGeom>
              <a:avLst/>
              <a:gdLst/>
              <a:ahLst/>
              <a:cxnLst/>
              <a:rect l="l" t="t" r="r" b="b"/>
              <a:pathLst>
                <a:path w="40184" h="20087" extrusionOk="0">
                  <a:moveTo>
                    <a:pt x="20098" y="0"/>
                  </a:moveTo>
                  <a:cubicBezTo>
                    <a:pt x="8989" y="0"/>
                    <a:pt x="0" y="9001"/>
                    <a:pt x="0" y="20086"/>
                  </a:cubicBezTo>
                  <a:lnTo>
                    <a:pt x="40184" y="20086"/>
                  </a:lnTo>
                  <a:lnTo>
                    <a:pt x="40184" y="19562"/>
                  </a:lnTo>
                  <a:cubicBezTo>
                    <a:pt x="39898" y="8716"/>
                    <a:pt x="31016" y="0"/>
                    <a:pt x="200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8" name="Google Shape;678;p32"/>
            <p:cNvSpPr/>
            <p:nvPr/>
          </p:nvSpPr>
          <p:spPr>
            <a:xfrm>
              <a:off x="3363500" y="4362875"/>
              <a:ext cx="1004625" cy="502175"/>
            </a:xfrm>
            <a:custGeom>
              <a:avLst/>
              <a:gdLst/>
              <a:ahLst/>
              <a:cxnLst/>
              <a:rect l="l" t="t" r="r" b="b"/>
              <a:pathLst>
                <a:path w="40185" h="20087" extrusionOk="0">
                  <a:moveTo>
                    <a:pt x="20098" y="0"/>
                  </a:moveTo>
                  <a:lnTo>
                    <a:pt x="1" y="20086"/>
                  </a:lnTo>
                  <a:lnTo>
                    <a:pt x="40184" y="20086"/>
                  </a:lnTo>
                  <a:lnTo>
                    <a:pt x="2009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9" name="Google Shape;679;p32"/>
            <p:cNvSpPr/>
            <p:nvPr/>
          </p:nvSpPr>
          <p:spPr>
            <a:xfrm>
              <a:off x="3363500" y="3860425"/>
              <a:ext cx="1004625" cy="502475"/>
            </a:xfrm>
            <a:custGeom>
              <a:avLst/>
              <a:gdLst/>
              <a:ahLst/>
              <a:cxnLst/>
              <a:rect l="l" t="t" r="r" b="b"/>
              <a:pathLst>
                <a:path w="40185" h="20099" extrusionOk="0">
                  <a:moveTo>
                    <a:pt x="20098" y="1"/>
                  </a:moveTo>
                  <a:lnTo>
                    <a:pt x="1" y="20098"/>
                  </a:lnTo>
                  <a:lnTo>
                    <a:pt x="40184" y="20098"/>
                  </a:lnTo>
                  <a:lnTo>
                    <a:pt x="2009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0" name="Google Shape;680;p32"/>
            <p:cNvSpPr/>
            <p:nvPr/>
          </p:nvSpPr>
          <p:spPr>
            <a:xfrm>
              <a:off x="3363500" y="4362875"/>
              <a:ext cx="502475" cy="502175"/>
            </a:xfrm>
            <a:custGeom>
              <a:avLst/>
              <a:gdLst/>
              <a:ahLst/>
              <a:cxnLst/>
              <a:rect l="l" t="t" r="r" b="b"/>
              <a:pathLst>
                <a:path w="20099" h="20087" extrusionOk="0">
                  <a:moveTo>
                    <a:pt x="1" y="0"/>
                  </a:moveTo>
                  <a:lnTo>
                    <a:pt x="1" y="20086"/>
                  </a:lnTo>
                  <a:lnTo>
                    <a:pt x="2009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1" name="Google Shape;681;p32"/>
            <p:cNvSpPr/>
            <p:nvPr/>
          </p:nvSpPr>
          <p:spPr>
            <a:xfrm>
              <a:off x="3865950" y="3860425"/>
              <a:ext cx="502175" cy="502475"/>
            </a:xfrm>
            <a:custGeom>
              <a:avLst/>
              <a:gdLst/>
              <a:ahLst/>
              <a:cxnLst/>
              <a:rect l="l" t="t" r="r" b="b"/>
              <a:pathLst>
                <a:path w="20087" h="20099" extrusionOk="0">
                  <a:moveTo>
                    <a:pt x="0" y="1"/>
                  </a:moveTo>
                  <a:lnTo>
                    <a:pt x="20086" y="20098"/>
                  </a:lnTo>
                  <a:lnTo>
                    <a:pt x="2008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2" name="Google Shape;682;p32"/>
            <p:cNvSpPr/>
            <p:nvPr/>
          </p:nvSpPr>
          <p:spPr>
            <a:xfrm>
              <a:off x="5372675" y="3860425"/>
              <a:ext cx="1004925" cy="1004625"/>
            </a:xfrm>
            <a:custGeom>
              <a:avLst/>
              <a:gdLst/>
              <a:ahLst/>
              <a:cxnLst/>
              <a:rect l="l" t="t" r="r" b="b"/>
              <a:pathLst>
                <a:path w="40197" h="40185" extrusionOk="0">
                  <a:moveTo>
                    <a:pt x="1" y="1"/>
                  </a:moveTo>
                  <a:lnTo>
                    <a:pt x="1" y="40184"/>
                  </a:lnTo>
                  <a:lnTo>
                    <a:pt x="401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3" name="Google Shape;683;p32"/>
            <p:cNvSpPr/>
            <p:nvPr/>
          </p:nvSpPr>
          <p:spPr>
            <a:xfrm>
              <a:off x="5372675" y="3860425"/>
              <a:ext cx="2009200" cy="1004625"/>
            </a:xfrm>
            <a:custGeom>
              <a:avLst/>
              <a:gdLst/>
              <a:ahLst/>
              <a:cxnLst/>
              <a:rect l="l" t="t" r="r" b="b"/>
              <a:pathLst>
                <a:path w="80368" h="40185" extrusionOk="0">
                  <a:moveTo>
                    <a:pt x="40184" y="1"/>
                  </a:moveTo>
                  <a:lnTo>
                    <a:pt x="1" y="40184"/>
                  </a:lnTo>
                  <a:lnTo>
                    <a:pt x="80368" y="40184"/>
                  </a:lnTo>
                  <a:lnTo>
                    <a:pt x="401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4" name="Google Shape;684;p32"/>
            <p:cNvSpPr/>
            <p:nvPr/>
          </p:nvSpPr>
          <p:spPr>
            <a:xfrm>
              <a:off x="6377275" y="3860425"/>
              <a:ext cx="1004600" cy="1004625"/>
            </a:xfrm>
            <a:custGeom>
              <a:avLst/>
              <a:gdLst/>
              <a:ahLst/>
              <a:cxnLst/>
              <a:rect l="l" t="t" r="r" b="b"/>
              <a:pathLst>
                <a:path w="40184" h="40185" extrusionOk="0">
                  <a:moveTo>
                    <a:pt x="0" y="1"/>
                  </a:moveTo>
                  <a:lnTo>
                    <a:pt x="40184" y="40184"/>
                  </a:lnTo>
                  <a:lnTo>
                    <a:pt x="4018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5" name="Google Shape;685;p32"/>
            <p:cNvSpPr/>
            <p:nvPr/>
          </p:nvSpPr>
          <p:spPr>
            <a:xfrm>
              <a:off x="6069800" y="4081650"/>
              <a:ext cx="616750" cy="561925"/>
            </a:xfrm>
            <a:custGeom>
              <a:avLst/>
              <a:gdLst/>
              <a:ahLst/>
              <a:cxnLst/>
              <a:rect l="l" t="t" r="r" b="b"/>
              <a:pathLst>
                <a:path w="24670" h="22477" extrusionOk="0">
                  <a:moveTo>
                    <a:pt x="12341" y="1"/>
                  </a:moveTo>
                  <a:cubicBezTo>
                    <a:pt x="9466" y="1"/>
                    <a:pt x="6590" y="1099"/>
                    <a:pt x="4394" y="3296"/>
                  </a:cubicBezTo>
                  <a:cubicBezTo>
                    <a:pt x="0" y="7677"/>
                    <a:pt x="0" y="14797"/>
                    <a:pt x="4394" y="19191"/>
                  </a:cubicBezTo>
                  <a:cubicBezTo>
                    <a:pt x="6590" y="21381"/>
                    <a:pt x="9466" y="22477"/>
                    <a:pt x="12341" y="22477"/>
                  </a:cubicBezTo>
                  <a:cubicBezTo>
                    <a:pt x="15216" y="22477"/>
                    <a:pt x="18092" y="21381"/>
                    <a:pt x="20289" y="19191"/>
                  </a:cubicBezTo>
                  <a:cubicBezTo>
                    <a:pt x="24670" y="14797"/>
                    <a:pt x="24670" y="7677"/>
                    <a:pt x="20289" y="3296"/>
                  </a:cubicBezTo>
                  <a:cubicBezTo>
                    <a:pt x="18092" y="1099"/>
                    <a:pt x="15216" y="1"/>
                    <a:pt x="123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6" name="Google Shape;686;p32"/>
            <p:cNvSpPr/>
            <p:nvPr/>
          </p:nvSpPr>
          <p:spPr>
            <a:xfrm>
              <a:off x="4419845" y="939813"/>
              <a:ext cx="302750" cy="302750"/>
            </a:xfrm>
            <a:custGeom>
              <a:avLst/>
              <a:gdLst/>
              <a:ahLst/>
              <a:cxnLst/>
              <a:rect l="l" t="t" r="r" b="b"/>
              <a:pathLst>
                <a:path w="12110" h="12110" extrusionOk="0">
                  <a:moveTo>
                    <a:pt x="6049" y="1"/>
                  </a:moveTo>
                  <a:cubicBezTo>
                    <a:pt x="2715" y="1"/>
                    <a:pt x="1" y="2704"/>
                    <a:pt x="1" y="6049"/>
                  </a:cubicBezTo>
                  <a:cubicBezTo>
                    <a:pt x="1" y="9395"/>
                    <a:pt x="2715" y="12110"/>
                    <a:pt x="6049" y="12110"/>
                  </a:cubicBezTo>
                  <a:cubicBezTo>
                    <a:pt x="9395" y="12110"/>
                    <a:pt x="12109" y="9395"/>
                    <a:pt x="12109" y="6049"/>
                  </a:cubicBezTo>
                  <a:cubicBezTo>
                    <a:pt x="12109" y="2704"/>
                    <a:pt x="9395" y="1"/>
                    <a:pt x="604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7" name="Google Shape;687;p32"/>
            <p:cNvSpPr/>
            <p:nvPr/>
          </p:nvSpPr>
          <p:spPr>
            <a:xfrm>
              <a:off x="5748175" y="1137835"/>
              <a:ext cx="253625" cy="253625"/>
            </a:xfrm>
            <a:custGeom>
              <a:avLst/>
              <a:gdLst/>
              <a:ahLst/>
              <a:cxnLst/>
              <a:rect l="l" t="t" r="r" b="b"/>
              <a:pathLst>
                <a:path w="10145" h="10145" extrusionOk="0">
                  <a:moveTo>
                    <a:pt x="5073" y="1"/>
                  </a:moveTo>
                  <a:cubicBezTo>
                    <a:pt x="2275" y="1"/>
                    <a:pt x="1" y="2275"/>
                    <a:pt x="1" y="5073"/>
                  </a:cubicBezTo>
                  <a:cubicBezTo>
                    <a:pt x="1" y="7871"/>
                    <a:pt x="2275" y="10145"/>
                    <a:pt x="5073" y="10145"/>
                  </a:cubicBezTo>
                  <a:cubicBezTo>
                    <a:pt x="7871" y="10145"/>
                    <a:pt x="10145" y="7871"/>
                    <a:pt x="10145" y="5073"/>
                  </a:cubicBezTo>
                  <a:cubicBezTo>
                    <a:pt x="10145" y="2275"/>
                    <a:pt x="7871" y="1"/>
                    <a:pt x="50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8" name="Google Shape;688;p32"/>
            <p:cNvSpPr/>
            <p:nvPr/>
          </p:nvSpPr>
          <p:spPr>
            <a:xfrm>
              <a:off x="590532" y="4264629"/>
              <a:ext cx="270900" cy="270875"/>
            </a:xfrm>
            <a:custGeom>
              <a:avLst/>
              <a:gdLst/>
              <a:ahLst/>
              <a:cxnLst/>
              <a:rect l="l" t="t" r="r" b="b"/>
              <a:pathLst>
                <a:path w="10836" h="10835" extrusionOk="0">
                  <a:moveTo>
                    <a:pt x="5418" y="0"/>
                  </a:moveTo>
                  <a:cubicBezTo>
                    <a:pt x="2418" y="0"/>
                    <a:pt x="1" y="2429"/>
                    <a:pt x="1" y="5417"/>
                  </a:cubicBezTo>
                  <a:cubicBezTo>
                    <a:pt x="1" y="8406"/>
                    <a:pt x="2418" y="10835"/>
                    <a:pt x="5418" y="10835"/>
                  </a:cubicBezTo>
                  <a:cubicBezTo>
                    <a:pt x="8407" y="10835"/>
                    <a:pt x="10835" y="8406"/>
                    <a:pt x="10835" y="5417"/>
                  </a:cubicBezTo>
                  <a:cubicBezTo>
                    <a:pt x="10835" y="2429"/>
                    <a:pt x="8407" y="0"/>
                    <a:pt x="54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9" name="Google Shape;689;p32"/>
            <p:cNvSpPr/>
            <p:nvPr/>
          </p:nvSpPr>
          <p:spPr>
            <a:xfrm>
              <a:off x="1928200" y="4501275"/>
              <a:ext cx="226850" cy="226850"/>
            </a:xfrm>
            <a:custGeom>
              <a:avLst/>
              <a:gdLst/>
              <a:ahLst/>
              <a:cxnLst/>
              <a:rect l="l" t="t" r="r" b="b"/>
              <a:pathLst>
                <a:path w="9074" h="9074" extrusionOk="0">
                  <a:moveTo>
                    <a:pt x="4537" y="1"/>
                  </a:moveTo>
                  <a:cubicBezTo>
                    <a:pt x="2025" y="1"/>
                    <a:pt x="1" y="2025"/>
                    <a:pt x="1" y="4537"/>
                  </a:cubicBezTo>
                  <a:cubicBezTo>
                    <a:pt x="1" y="7037"/>
                    <a:pt x="2025" y="9073"/>
                    <a:pt x="4537" y="9073"/>
                  </a:cubicBezTo>
                  <a:cubicBezTo>
                    <a:pt x="7037" y="9073"/>
                    <a:pt x="9073" y="7037"/>
                    <a:pt x="9073" y="4537"/>
                  </a:cubicBezTo>
                  <a:cubicBezTo>
                    <a:pt x="9073" y="2025"/>
                    <a:pt x="7037" y="1"/>
                    <a:pt x="45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0" name="Google Shape;690;p32"/>
            <p:cNvSpPr/>
            <p:nvPr/>
          </p:nvSpPr>
          <p:spPr>
            <a:xfrm>
              <a:off x="5377763" y="2855850"/>
              <a:ext cx="1004625" cy="1004600"/>
            </a:xfrm>
            <a:custGeom>
              <a:avLst/>
              <a:gdLst/>
              <a:ahLst/>
              <a:cxnLst/>
              <a:rect l="l" t="t" r="r" b="b"/>
              <a:pathLst>
                <a:path w="40185" h="40184" extrusionOk="0">
                  <a:moveTo>
                    <a:pt x="40184" y="0"/>
                  </a:moveTo>
                  <a:cubicBezTo>
                    <a:pt x="17991" y="0"/>
                    <a:pt x="1" y="17990"/>
                    <a:pt x="1" y="40184"/>
                  </a:cubicBezTo>
                  <a:lnTo>
                    <a:pt x="40184" y="40184"/>
                  </a:lnTo>
                  <a:lnTo>
                    <a:pt x="401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1" name="Google Shape;691;p32"/>
            <p:cNvSpPr/>
            <p:nvPr/>
          </p:nvSpPr>
          <p:spPr>
            <a:xfrm>
              <a:off x="6377275" y="2855850"/>
              <a:ext cx="1004600" cy="1004600"/>
            </a:xfrm>
            <a:custGeom>
              <a:avLst/>
              <a:gdLst/>
              <a:ahLst/>
              <a:cxnLst/>
              <a:rect l="l" t="t" r="r" b="b"/>
              <a:pathLst>
                <a:path w="40184" h="40184" extrusionOk="0">
                  <a:moveTo>
                    <a:pt x="0" y="0"/>
                  </a:moveTo>
                  <a:lnTo>
                    <a:pt x="0" y="40184"/>
                  </a:lnTo>
                  <a:cubicBezTo>
                    <a:pt x="22194" y="40184"/>
                    <a:pt x="40184" y="22193"/>
                    <a:pt x="4018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2" name="Google Shape;692;p32"/>
            <p:cNvSpPr/>
            <p:nvPr/>
          </p:nvSpPr>
          <p:spPr>
            <a:xfrm>
              <a:off x="6155825" y="3227750"/>
              <a:ext cx="432800" cy="394350"/>
            </a:xfrm>
            <a:custGeom>
              <a:avLst/>
              <a:gdLst/>
              <a:ahLst/>
              <a:cxnLst/>
              <a:rect l="l" t="t" r="r" b="b"/>
              <a:pathLst>
                <a:path w="17312" h="15774" extrusionOk="0">
                  <a:moveTo>
                    <a:pt x="8657" y="1"/>
                  </a:moveTo>
                  <a:cubicBezTo>
                    <a:pt x="6638" y="1"/>
                    <a:pt x="4620" y="769"/>
                    <a:pt x="3084" y="2305"/>
                  </a:cubicBezTo>
                  <a:cubicBezTo>
                    <a:pt x="0" y="5388"/>
                    <a:pt x="0" y="10377"/>
                    <a:pt x="3084" y="13461"/>
                  </a:cubicBezTo>
                  <a:cubicBezTo>
                    <a:pt x="4620" y="15003"/>
                    <a:pt x="6638" y="15774"/>
                    <a:pt x="8657" y="15774"/>
                  </a:cubicBezTo>
                  <a:cubicBezTo>
                    <a:pt x="10677" y="15774"/>
                    <a:pt x="12698" y="15003"/>
                    <a:pt x="14240" y="13461"/>
                  </a:cubicBezTo>
                  <a:cubicBezTo>
                    <a:pt x="17312" y="10377"/>
                    <a:pt x="17312" y="5388"/>
                    <a:pt x="14240" y="2305"/>
                  </a:cubicBezTo>
                  <a:cubicBezTo>
                    <a:pt x="12698" y="769"/>
                    <a:pt x="10677" y="1"/>
                    <a:pt x="86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3" name="Google Shape;693;p32"/>
            <p:cNvSpPr/>
            <p:nvPr/>
          </p:nvSpPr>
          <p:spPr>
            <a:xfrm>
              <a:off x="2363075" y="4364650"/>
              <a:ext cx="1000450" cy="500400"/>
            </a:xfrm>
            <a:custGeom>
              <a:avLst/>
              <a:gdLst/>
              <a:ahLst/>
              <a:cxnLst/>
              <a:rect l="l" t="t" r="r" b="b"/>
              <a:pathLst>
                <a:path w="40018" h="20016" extrusionOk="0">
                  <a:moveTo>
                    <a:pt x="20015" y="1"/>
                  </a:moveTo>
                  <a:cubicBezTo>
                    <a:pt x="8954" y="1"/>
                    <a:pt x="1" y="8954"/>
                    <a:pt x="1" y="20015"/>
                  </a:cubicBezTo>
                  <a:lnTo>
                    <a:pt x="40018" y="20015"/>
                  </a:lnTo>
                  <a:cubicBezTo>
                    <a:pt x="40018" y="8954"/>
                    <a:pt x="31076" y="1"/>
                    <a:pt x="200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4" name="Google Shape;694;p32"/>
            <p:cNvSpPr/>
            <p:nvPr/>
          </p:nvSpPr>
          <p:spPr>
            <a:xfrm>
              <a:off x="5870075" y="1851250"/>
              <a:ext cx="1511800" cy="1004625"/>
            </a:xfrm>
            <a:custGeom>
              <a:avLst/>
              <a:gdLst/>
              <a:ahLst/>
              <a:cxnLst/>
              <a:rect l="l" t="t" r="r" b="b"/>
              <a:pathLst>
                <a:path w="60472" h="40185" extrusionOk="0">
                  <a:moveTo>
                    <a:pt x="20098" y="1"/>
                  </a:moveTo>
                  <a:cubicBezTo>
                    <a:pt x="8989" y="1"/>
                    <a:pt x="0" y="8990"/>
                    <a:pt x="0" y="20098"/>
                  </a:cubicBezTo>
                  <a:cubicBezTo>
                    <a:pt x="0" y="31195"/>
                    <a:pt x="8989" y="40184"/>
                    <a:pt x="20098" y="40184"/>
                  </a:cubicBezTo>
                  <a:lnTo>
                    <a:pt x="60472" y="40184"/>
                  </a:lnTo>
                  <a:cubicBezTo>
                    <a:pt x="60472" y="17991"/>
                    <a:pt x="42482" y="1"/>
                    <a:pt x="2028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5" name="Google Shape;695;p32"/>
            <p:cNvSpPr/>
            <p:nvPr/>
          </p:nvSpPr>
          <p:spPr>
            <a:xfrm>
              <a:off x="6044200" y="2020025"/>
              <a:ext cx="666775" cy="667075"/>
            </a:xfrm>
            <a:custGeom>
              <a:avLst/>
              <a:gdLst/>
              <a:ahLst/>
              <a:cxnLst/>
              <a:rect l="l" t="t" r="r" b="b"/>
              <a:pathLst>
                <a:path w="26671" h="26683" extrusionOk="0">
                  <a:moveTo>
                    <a:pt x="13335" y="4489"/>
                  </a:moveTo>
                  <a:cubicBezTo>
                    <a:pt x="18217" y="4489"/>
                    <a:pt x="22194" y="8442"/>
                    <a:pt x="22194" y="13347"/>
                  </a:cubicBezTo>
                  <a:cubicBezTo>
                    <a:pt x="22182" y="18229"/>
                    <a:pt x="18217" y="22194"/>
                    <a:pt x="13335" y="22194"/>
                  </a:cubicBezTo>
                  <a:cubicBezTo>
                    <a:pt x="8454" y="22194"/>
                    <a:pt x="4489" y="18241"/>
                    <a:pt x="4489" y="13347"/>
                  </a:cubicBezTo>
                  <a:cubicBezTo>
                    <a:pt x="4489" y="8466"/>
                    <a:pt x="8442" y="4489"/>
                    <a:pt x="13335" y="4489"/>
                  </a:cubicBezTo>
                  <a:close/>
                  <a:moveTo>
                    <a:pt x="13335" y="0"/>
                  </a:moveTo>
                  <a:cubicBezTo>
                    <a:pt x="5977" y="0"/>
                    <a:pt x="0" y="5977"/>
                    <a:pt x="0" y="13347"/>
                  </a:cubicBezTo>
                  <a:cubicBezTo>
                    <a:pt x="0" y="20705"/>
                    <a:pt x="5977" y="26682"/>
                    <a:pt x="13335" y="26682"/>
                  </a:cubicBezTo>
                  <a:cubicBezTo>
                    <a:pt x="20705" y="26682"/>
                    <a:pt x="26670" y="20705"/>
                    <a:pt x="26670" y="13347"/>
                  </a:cubicBezTo>
                  <a:cubicBezTo>
                    <a:pt x="26658" y="5977"/>
                    <a:pt x="20693" y="0"/>
                    <a:pt x="133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6" name="Google Shape;696;p32"/>
            <p:cNvSpPr/>
            <p:nvPr/>
          </p:nvSpPr>
          <p:spPr>
            <a:xfrm>
              <a:off x="7112475" y="1581875"/>
              <a:ext cx="269400" cy="538475"/>
            </a:xfrm>
            <a:custGeom>
              <a:avLst/>
              <a:gdLst/>
              <a:ahLst/>
              <a:cxnLst/>
              <a:rect l="l" t="t" r="r" b="b"/>
              <a:pathLst>
                <a:path w="10776" h="21539" extrusionOk="0">
                  <a:moveTo>
                    <a:pt x="10776" y="0"/>
                  </a:moveTo>
                  <a:cubicBezTo>
                    <a:pt x="4823" y="0"/>
                    <a:pt x="1" y="4822"/>
                    <a:pt x="1" y="10776"/>
                  </a:cubicBezTo>
                  <a:cubicBezTo>
                    <a:pt x="1" y="16721"/>
                    <a:pt x="4811" y="21539"/>
                    <a:pt x="10754" y="21539"/>
                  </a:cubicBezTo>
                  <a:cubicBezTo>
                    <a:pt x="10761" y="21539"/>
                    <a:pt x="10769" y="21539"/>
                    <a:pt x="10776" y="21539"/>
                  </a:cubicBezTo>
                  <a:lnTo>
                    <a:pt x="1077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7" name="Google Shape;697;p32"/>
            <p:cNvSpPr/>
            <p:nvPr/>
          </p:nvSpPr>
          <p:spPr>
            <a:xfrm>
              <a:off x="6377275" y="846675"/>
              <a:ext cx="1004600" cy="1004600"/>
            </a:xfrm>
            <a:custGeom>
              <a:avLst/>
              <a:gdLst/>
              <a:ahLst/>
              <a:cxnLst/>
              <a:rect l="l" t="t" r="r" b="b"/>
              <a:pathLst>
                <a:path w="40184" h="40184" extrusionOk="0">
                  <a:moveTo>
                    <a:pt x="0" y="0"/>
                  </a:moveTo>
                  <a:lnTo>
                    <a:pt x="0" y="40184"/>
                  </a:lnTo>
                  <a:cubicBezTo>
                    <a:pt x="22194" y="40184"/>
                    <a:pt x="40184" y="22193"/>
                    <a:pt x="4018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8" name="Google Shape;698;p32"/>
            <p:cNvSpPr/>
            <p:nvPr/>
          </p:nvSpPr>
          <p:spPr>
            <a:xfrm>
              <a:off x="6729700" y="1189700"/>
              <a:ext cx="289950" cy="264125"/>
            </a:xfrm>
            <a:custGeom>
              <a:avLst/>
              <a:gdLst/>
              <a:ahLst/>
              <a:cxnLst/>
              <a:rect l="l" t="t" r="r" b="b"/>
              <a:pathLst>
                <a:path w="11598" h="10565" extrusionOk="0">
                  <a:moveTo>
                    <a:pt x="5794" y="1"/>
                  </a:moveTo>
                  <a:cubicBezTo>
                    <a:pt x="4441" y="1"/>
                    <a:pt x="3090" y="519"/>
                    <a:pt x="2060" y="1555"/>
                  </a:cubicBezTo>
                  <a:cubicBezTo>
                    <a:pt x="0" y="3614"/>
                    <a:pt x="0" y="6960"/>
                    <a:pt x="2060" y="9020"/>
                  </a:cubicBezTo>
                  <a:cubicBezTo>
                    <a:pt x="3090" y="10050"/>
                    <a:pt x="4441" y="10565"/>
                    <a:pt x="5794" y="10565"/>
                  </a:cubicBezTo>
                  <a:cubicBezTo>
                    <a:pt x="7147" y="10565"/>
                    <a:pt x="8501" y="10050"/>
                    <a:pt x="9537" y="9020"/>
                  </a:cubicBezTo>
                  <a:cubicBezTo>
                    <a:pt x="11597" y="6960"/>
                    <a:pt x="11597" y="3614"/>
                    <a:pt x="9537" y="1555"/>
                  </a:cubicBezTo>
                  <a:cubicBezTo>
                    <a:pt x="8501" y="519"/>
                    <a:pt x="7147" y="1"/>
                    <a:pt x="57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9" name="Google Shape;699;p32"/>
            <p:cNvSpPr/>
            <p:nvPr/>
          </p:nvSpPr>
          <p:spPr>
            <a:xfrm>
              <a:off x="7112475" y="3860425"/>
              <a:ext cx="269400" cy="269400"/>
            </a:xfrm>
            <a:custGeom>
              <a:avLst/>
              <a:gdLst/>
              <a:ahLst/>
              <a:cxnLst/>
              <a:rect l="l" t="t" r="r" b="b"/>
              <a:pathLst>
                <a:path w="10776" h="10776" extrusionOk="0">
                  <a:moveTo>
                    <a:pt x="1" y="1"/>
                  </a:moveTo>
                  <a:cubicBezTo>
                    <a:pt x="1" y="5942"/>
                    <a:pt x="4823" y="10764"/>
                    <a:pt x="10776" y="10776"/>
                  </a:cubicBezTo>
                  <a:lnTo>
                    <a:pt x="1077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0" name="Google Shape;700;p32"/>
            <p:cNvSpPr/>
            <p:nvPr/>
          </p:nvSpPr>
          <p:spPr>
            <a:xfrm>
              <a:off x="7112475" y="3591050"/>
              <a:ext cx="269400" cy="269400"/>
            </a:xfrm>
            <a:custGeom>
              <a:avLst/>
              <a:gdLst/>
              <a:ahLst/>
              <a:cxnLst/>
              <a:rect l="l" t="t" r="r" b="b"/>
              <a:pathLst>
                <a:path w="10776" h="10776" extrusionOk="0">
                  <a:moveTo>
                    <a:pt x="10776" y="0"/>
                  </a:moveTo>
                  <a:cubicBezTo>
                    <a:pt x="4823" y="0"/>
                    <a:pt x="1" y="4822"/>
                    <a:pt x="1" y="10776"/>
                  </a:cubicBezTo>
                  <a:lnTo>
                    <a:pt x="10776" y="10776"/>
                  </a:lnTo>
                  <a:lnTo>
                    <a:pt x="1077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1" name="Google Shape;701;p32"/>
            <p:cNvSpPr/>
            <p:nvPr/>
          </p:nvSpPr>
          <p:spPr>
            <a:xfrm>
              <a:off x="5870075" y="2353700"/>
              <a:ext cx="502450" cy="502175"/>
            </a:xfrm>
            <a:custGeom>
              <a:avLst/>
              <a:gdLst/>
              <a:ahLst/>
              <a:cxnLst/>
              <a:rect l="l" t="t" r="r" b="b"/>
              <a:pathLst>
                <a:path w="20098" h="20087" extrusionOk="0">
                  <a:moveTo>
                    <a:pt x="0" y="0"/>
                  </a:moveTo>
                  <a:cubicBezTo>
                    <a:pt x="0" y="11085"/>
                    <a:pt x="9013" y="20086"/>
                    <a:pt x="20098" y="20086"/>
                  </a:cubicBezTo>
                  <a:lnTo>
                    <a:pt x="2009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2" name="Google Shape;702;p32"/>
            <p:cNvSpPr/>
            <p:nvPr/>
          </p:nvSpPr>
          <p:spPr>
            <a:xfrm>
              <a:off x="6043900" y="2353100"/>
              <a:ext cx="328625" cy="333400"/>
            </a:xfrm>
            <a:custGeom>
              <a:avLst/>
              <a:gdLst/>
              <a:ahLst/>
              <a:cxnLst/>
              <a:rect l="l" t="t" r="r" b="b"/>
              <a:pathLst>
                <a:path w="13145" h="13336" extrusionOk="0">
                  <a:moveTo>
                    <a:pt x="0" y="0"/>
                  </a:moveTo>
                  <a:cubicBezTo>
                    <a:pt x="0" y="7311"/>
                    <a:pt x="5870" y="13240"/>
                    <a:pt x="13145" y="13335"/>
                  </a:cubicBezTo>
                  <a:lnTo>
                    <a:pt x="13145" y="8859"/>
                  </a:lnTo>
                  <a:cubicBezTo>
                    <a:pt x="8347" y="8751"/>
                    <a:pt x="4501" y="4846"/>
                    <a:pt x="44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3" name="Google Shape;703;p32"/>
            <p:cNvSpPr/>
            <p:nvPr/>
          </p:nvSpPr>
          <p:spPr>
            <a:xfrm>
              <a:off x="6658850" y="2654925"/>
              <a:ext cx="723025" cy="44675"/>
            </a:xfrm>
            <a:custGeom>
              <a:avLst/>
              <a:gdLst/>
              <a:ahLst/>
              <a:cxnLst/>
              <a:rect l="l" t="t" r="r" b="b"/>
              <a:pathLst>
                <a:path w="28921" h="1787" extrusionOk="0">
                  <a:moveTo>
                    <a:pt x="1" y="0"/>
                  </a:moveTo>
                  <a:lnTo>
                    <a:pt x="1" y="1786"/>
                  </a:lnTo>
                  <a:lnTo>
                    <a:pt x="28921" y="1786"/>
                  </a:lnTo>
                  <a:lnTo>
                    <a:pt x="2892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4" name="Google Shape;704;p32"/>
            <p:cNvSpPr/>
            <p:nvPr/>
          </p:nvSpPr>
          <p:spPr>
            <a:xfrm>
              <a:off x="6658850" y="2744225"/>
              <a:ext cx="723025" cy="44675"/>
            </a:xfrm>
            <a:custGeom>
              <a:avLst/>
              <a:gdLst/>
              <a:ahLst/>
              <a:cxnLst/>
              <a:rect l="l" t="t" r="r" b="b"/>
              <a:pathLst>
                <a:path w="28921" h="1787" extrusionOk="0">
                  <a:moveTo>
                    <a:pt x="1" y="0"/>
                  </a:moveTo>
                  <a:lnTo>
                    <a:pt x="1" y="1786"/>
                  </a:lnTo>
                  <a:lnTo>
                    <a:pt x="28921" y="1786"/>
                  </a:lnTo>
                  <a:lnTo>
                    <a:pt x="2892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5" name="Google Shape;705;p32"/>
            <p:cNvSpPr/>
            <p:nvPr/>
          </p:nvSpPr>
          <p:spPr>
            <a:xfrm>
              <a:off x="6658850" y="2833525"/>
              <a:ext cx="723025" cy="44650"/>
            </a:xfrm>
            <a:custGeom>
              <a:avLst/>
              <a:gdLst/>
              <a:ahLst/>
              <a:cxnLst/>
              <a:rect l="l" t="t" r="r" b="b"/>
              <a:pathLst>
                <a:path w="28921" h="1786" extrusionOk="0">
                  <a:moveTo>
                    <a:pt x="1" y="0"/>
                  </a:moveTo>
                  <a:lnTo>
                    <a:pt x="1" y="1786"/>
                  </a:lnTo>
                  <a:lnTo>
                    <a:pt x="28921" y="1786"/>
                  </a:lnTo>
                  <a:lnTo>
                    <a:pt x="2892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6" name="Google Shape;706;p32"/>
            <p:cNvSpPr/>
            <p:nvPr/>
          </p:nvSpPr>
          <p:spPr>
            <a:xfrm>
              <a:off x="6658850" y="2922800"/>
              <a:ext cx="723025" cy="44675"/>
            </a:xfrm>
            <a:custGeom>
              <a:avLst/>
              <a:gdLst/>
              <a:ahLst/>
              <a:cxnLst/>
              <a:rect l="l" t="t" r="r" b="b"/>
              <a:pathLst>
                <a:path w="28921" h="1787" extrusionOk="0">
                  <a:moveTo>
                    <a:pt x="1" y="1"/>
                  </a:moveTo>
                  <a:lnTo>
                    <a:pt x="1" y="1787"/>
                  </a:lnTo>
                  <a:lnTo>
                    <a:pt x="28921" y="1787"/>
                  </a:lnTo>
                  <a:lnTo>
                    <a:pt x="2892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7" name="Google Shape;707;p32"/>
            <p:cNvSpPr/>
            <p:nvPr/>
          </p:nvSpPr>
          <p:spPr>
            <a:xfrm>
              <a:off x="6658850" y="3012100"/>
              <a:ext cx="723025" cy="44675"/>
            </a:xfrm>
            <a:custGeom>
              <a:avLst/>
              <a:gdLst/>
              <a:ahLst/>
              <a:cxnLst/>
              <a:rect l="l" t="t" r="r" b="b"/>
              <a:pathLst>
                <a:path w="28921" h="1787" extrusionOk="0">
                  <a:moveTo>
                    <a:pt x="1" y="1"/>
                  </a:moveTo>
                  <a:lnTo>
                    <a:pt x="1" y="1787"/>
                  </a:lnTo>
                  <a:lnTo>
                    <a:pt x="28921" y="1787"/>
                  </a:lnTo>
                  <a:lnTo>
                    <a:pt x="2892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mc:AlternateContent xmlns:mc="http://schemas.openxmlformats.org/markup-compatibility/2006">
    <mc:Choice xmlns:p14="http://schemas.microsoft.com/office/powerpoint/2010/main" Requires="p14">
      <p:transition spd="med" p14:dur="750">
        <p:wipe/>
      </p:transition>
    </mc:Choice>
    <mc:Fallback>
      <p:transition spd="med">
        <p:wip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711" name="Shape 711"/>
        <p:cNvGrpSpPr/>
        <p:nvPr/>
      </p:nvGrpSpPr>
      <p:grpSpPr>
        <a:xfrm>
          <a:off x="0" y="0"/>
          <a:ext cx="0" cy="0"/>
          <a:chOff x="0" y="0"/>
          <a:chExt cx="0" cy="0"/>
        </a:xfrm>
      </p:grpSpPr>
      <p:grpSp>
        <p:nvGrpSpPr>
          <p:cNvPr id="712" name="Google Shape;712;p33"/>
          <p:cNvGrpSpPr/>
          <p:nvPr/>
        </p:nvGrpSpPr>
        <p:grpSpPr>
          <a:xfrm>
            <a:off x="-2" y="0"/>
            <a:ext cx="9144002" cy="5238975"/>
            <a:chOff x="-2" y="0"/>
            <a:chExt cx="9144002" cy="5238975"/>
          </a:xfrm>
        </p:grpSpPr>
        <p:sp>
          <p:nvSpPr>
            <p:cNvPr id="713" name="Google Shape;713;p33"/>
            <p:cNvSpPr/>
            <p:nvPr/>
          </p:nvSpPr>
          <p:spPr>
            <a:xfrm flipH="1">
              <a:off x="-2" y="0"/>
              <a:ext cx="8409452" cy="43450"/>
            </a:xfrm>
            <a:custGeom>
              <a:avLst/>
              <a:gdLst/>
              <a:ahLst/>
              <a:cxnLst/>
              <a:rect l="l" t="t" r="r" b="b"/>
              <a:pathLst>
                <a:path w="88381" h="1738" extrusionOk="0">
                  <a:moveTo>
                    <a:pt x="0" y="0"/>
                  </a:moveTo>
                  <a:lnTo>
                    <a:pt x="0" y="1738"/>
                  </a:lnTo>
                  <a:lnTo>
                    <a:pt x="88381" y="1738"/>
                  </a:lnTo>
                  <a:lnTo>
                    <a:pt x="8838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4" name="Google Shape;714;p33"/>
            <p:cNvSpPr/>
            <p:nvPr/>
          </p:nvSpPr>
          <p:spPr>
            <a:xfrm flipH="1">
              <a:off x="-2" y="86425"/>
              <a:ext cx="8409452" cy="43475"/>
            </a:xfrm>
            <a:custGeom>
              <a:avLst/>
              <a:gdLst/>
              <a:ahLst/>
              <a:cxnLst/>
              <a:rect l="l" t="t" r="r" b="b"/>
              <a:pathLst>
                <a:path w="88381" h="1739" extrusionOk="0">
                  <a:moveTo>
                    <a:pt x="0" y="1"/>
                  </a:moveTo>
                  <a:lnTo>
                    <a:pt x="0" y="1738"/>
                  </a:lnTo>
                  <a:lnTo>
                    <a:pt x="88381" y="1738"/>
                  </a:lnTo>
                  <a:lnTo>
                    <a:pt x="8838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5" name="Google Shape;715;p33"/>
            <p:cNvSpPr/>
            <p:nvPr/>
          </p:nvSpPr>
          <p:spPr>
            <a:xfrm flipH="1">
              <a:off x="-2" y="173100"/>
              <a:ext cx="8409452" cy="43250"/>
            </a:xfrm>
            <a:custGeom>
              <a:avLst/>
              <a:gdLst/>
              <a:ahLst/>
              <a:cxnLst/>
              <a:rect l="l" t="t" r="r" b="b"/>
              <a:pathLst>
                <a:path w="88381" h="1730" extrusionOk="0">
                  <a:moveTo>
                    <a:pt x="0" y="0"/>
                  </a:moveTo>
                  <a:lnTo>
                    <a:pt x="0" y="1729"/>
                  </a:lnTo>
                  <a:lnTo>
                    <a:pt x="88381" y="1729"/>
                  </a:lnTo>
                  <a:lnTo>
                    <a:pt x="8838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6" name="Google Shape;716;p33"/>
            <p:cNvSpPr/>
            <p:nvPr/>
          </p:nvSpPr>
          <p:spPr>
            <a:xfrm flipH="1">
              <a:off x="-2" y="259525"/>
              <a:ext cx="8409452" cy="43250"/>
            </a:xfrm>
            <a:custGeom>
              <a:avLst/>
              <a:gdLst/>
              <a:ahLst/>
              <a:cxnLst/>
              <a:rect l="l" t="t" r="r" b="b"/>
              <a:pathLst>
                <a:path w="88381" h="1730" extrusionOk="0">
                  <a:moveTo>
                    <a:pt x="0" y="1"/>
                  </a:moveTo>
                  <a:lnTo>
                    <a:pt x="0" y="1730"/>
                  </a:lnTo>
                  <a:lnTo>
                    <a:pt x="88381" y="1730"/>
                  </a:lnTo>
                  <a:lnTo>
                    <a:pt x="8838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7" name="Google Shape;717;p33"/>
            <p:cNvSpPr/>
            <p:nvPr/>
          </p:nvSpPr>
          <p:spPr>
            <a:xfrm flipH="1">
              <a:off x="-2" y="345975"/>
              <a:ext cx="8409452" cy="43475"/>
            </a:xfrm>
            <a:custGeom>
              <a:avLst/>
              <a:gdLst/>
              <a:ahLst/>
              <a:cxnLst/>
              <a:rect l="l" t="t" r="r" b="b"/>
              <a:pathLst>
                <a:path w="88381" h="1739" extrusionOk="0">
                  <a:moveTo>
                    <a:pt x="0" y="1"/>
                  </a:moveTo>
                  <a:lnTo>
                    <a:pt x="0" y="1738"/>
                  </a:lnTo>
                  <a:lnTo>
                    <a:pt x="88381" y="1738"/>
                  </a:lnTo>
                  <a:lnTo>
                    <a:pt x="8838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8" name="Google Shape;718;p33"/>
            <p:cNvSpPr/>
            <p:nvPr/>
          </p:nvSpPr>
          <p:spPr>
            <a:xfrm flipH="1">
              <a:off x="-2" y="432425"/>
              <a:ext cx="8409452" cy="43450"/>
            </a:xfrm>
            <a:custGeom>
              <a:avLst/>
              <a:gdLst/>
              <a:ahLst/>
              <a:cxnLst/>
              <a:rect l="l" t="t" r="r" b="b"/>
              <a:pathLst>
                <a:path w="88381" h="1738" extrusionOk="0">
                  <a:moveTo>
                    <a:pt x="0" y="0"/>
                  </a:moveTo>
                  <a:lnTo>
                    <a:pt x="0" y="1738"/>
                  </a:lnTo>
                  <a:lnTo>
                    <a:pt x="88381" y="1738"/>
                  </a:lnTo>
                  <a:lnTo>
                    <a:pt x="8838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9" name="Google Shape;719;p33"/>
            <p:cNvSpPr/>
            <p:nvPr/>
          </p:nvSpPr>
          <p:spPr>
            <a:xfrm flipH="1">
              <a:off x="7674900" y="735400"/>
              <a:ext cx="43025" cy="4503575"/>
            </a:xfrm>
            <a:custGeom>
              <a:avLst/>
              <a:gdLst/>
              <a:ahLst/>
              <a:cxnLst/>
              <a:rect l="l" t="t" r="r" b="b"/>
              <a:pathLst>
                <a:path w="1721" h="180143" extrusionOk="0">
                  <a:moveTo>
                    <a:pt x="1" y="1"/>
                  </a:moveTo>
                  <a:lnTo>
                    <a:pt x="1" y="180143"/>
                  </a:lnTo>
                  <a:lnTo>
                    <a:pt x="1721" y="180143"/>
                  </a:lnTo>
                  <a:lnTo>
                    <a:pt x="172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0" name="Google Shape;720;p33"/>
            <p:cNvSpPr/>
            <p:nvPr/>
          </p:nvSpPr>
          <p:spPr>
            <a:xfrm flipH="1">
              <a:off x="7761325" y="735400"/>
              <a:ext cx="43250" cy="4503575"/>
            </a:xfrm>
            <a:custGeom>
              <a:avLst/>
              <a:gdLst/>
              <a:ahLst/>
              <a:cxnLst/>
              <a:rect l="l" t="t" r="r" b="b"/>
              <a:pathLst>
                <a:path w="1730" h="180143" extrusionOk="0">
                  <a:moveTo>
                    <a:pt x="0" y="1"/>
                  </a:moveTo>
                  <a:lnTo>
                    <a:pt x="0" y="180143"/>
                  </a:lnTo>
                  <a:lnTo>
                    <a:pt x="1729" y="180143"/>
                  </a:lnTo>
                  <a:lnTo>
                    <a:pt x="172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1" name="Google Shape;721;p33"/>
            <p:cNvSpPr/>
            <p:nvPr/>
          </p:nvSpPr>
          <p:spPr>
            <a:xfrm flipH="1">
              <a:off x="7847550" y="735400"/>
              <a:ext cx="43250" cy="4503575"/>
            </a:xfrm>
            <a:custGeom>
              <a:avLst/>
              <a:gdLst/>
              <a:ahLst/>
              <a:cxnLst/>
              <a:rect l="l" t="t" r="r" b="b"/>
              <a:pathLst>
                <a:path w="1730" h="180143" extrusionOk="0">
                  <a:moveTo>
                    <a:pt x="0" y="1"/>
                  </a:moveTo>
                  <a:lnTo>
                    <a:pt x="0" y="180143"/>
                  </a:lnTo>
                  <a:lnTo>
                    <a:pt x="1729" y="180143"/>
                  </a:lnTo>
                  <a:lnTo>
                    <a:pt x="172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2" name="Google Shape;722;p33"/>
            <p:cNvSpPr/>
            <p:nvPr/>
          </p:nvSpPr>
          <p:spPr>
            <a:xfrm flipH="1">
              <a:off x="7934000" y="735400"/>
              <a:ext cx="43250" cy="4503575"/>
            </a:xfrm>
            <a:custGeom>
              <a:avLst/>
              <a:gdLst/>
              <a:ahLst/>
              <a:cxnLst/>
              <a:rect l="l" t="t" r="r" b="b"/>
              <a:pathLst>
                <a:path w="1730" h="180143" extrusionOk="0">
                  <a:moveTo>
                    <a:pt x="1" y="1"/>
                  </a:moveTo>
                  <a:lnTo>
                    <a:pt x="1" y="180143"/>
                  </a:lnTo>
                  <a:lnTo>
                    <a:pt x="1729" y="180143"/>
                  </a:lnTo>
                  <a:lnTo>
                    <a:pt x="172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3" name="Google Shape;723;p33"/>
            <p:cNvSpPr/>
            <p:nvPr/>
          </p:nvSpPr>
          <p:spPr>
            <a:xfrm flipH="1">
              <a:off x="8020675" y="735400"/>
              <a:ext cx="43025" cy="4503575"/>
            </a:xfrm>
            <a:custGeom>
              <a:avLst/>
              <a:gdLst/>
              <a:ahLst/>
              <a:cxnLst/>
              <a:rect l="l" t="t" r="r" b="b"/>
              <a:pathLst>
                <a:path w="1721" h="180143" extrusionOk="0">
                  <a:moveTo>
                    <a:pt x="1" y="1"/>
                  </a:moveTo>
                  <a:lnTo>
                    <a:pt x="1" y="180143"/>
                  </a:lnTo>
                  <a:lnTo>
                    <a:pt x="1721" y="180143"/>
                  </a:lnTo>
                  <a:lnTo>
                    <a:pt x="172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4" name="Google Shape;724;p33"/>
            <p:cNvSpPr/>
            <p:nvPr/>
          </p:nvSpPr>
          <p:spPr>
            <a:xfrm flipH="1">
              <a:off x="8107100" y="735400"/>
              <a:ext cx="43025" cy="4503575"/>
            </a:xfrm>
            <a:custGeom>
              <a:avLst/>
              <a:gdLst/>
              <a:ahLst/>
              <a:cxnLst/>
              <a:rect l="l" t="t" r="r" b="b"/>
              <a:pathLst>
                <a:path w="1721" h="180143" extrusionOk="0">
                  <a:moveTo>
                    <a:pt x="0" y="1"/>
                  </a:moveTo>
                  <a:lnTo>
                    <a:pt x="0" y="180143"/>
                  </a:lnTo>
                  <a:lnTo>
                    <a:pt x="1720" y="180143"/>
                  </a:lnTo>
                  <a:lnTo>
                    <a:pt x="172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5" name="Google Shape;725;p33"/>
            <p:cNvSpPr/>
            <p:nvPr/>
          </p:nvSpPr>
          <p:spPr>
            <a:xfrm flipH="1">
              <a:off x="8193325" y="735400"/>
              <a:ext cx="43025" cy="4503575"/>
            </a:xfrm>
            <a:custGeom>
              <a:avLst/>
              <a:gdLst/>
              <a:ahLst/>
              <a:cxnLst/>
              <a:rect l="l" t="t" r="r" b="b"/>
              <a:pathLst>
                <a:path w="1721" h="180143" extrusionOk="0">
                  <a:moveTo>
                    <a:pt x="0" y="1"/>
                  </a:moveTo>
                  <a:lnTo>
                    <a:pt x="0" y="180143"/>
                  </a:lnTo>
                  <a:lnTo>
                    <a:pt x="1720" y="180143"/>
                  </a:lnTo>
                  <a:lnTo>
                    <a:pt x="172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6" name="Google Shape;726;p33"/>
            <p:cNvSpPr/>
            <p:nvPr/>
          </p:nvSpPr>
          <p:spPr>
            <a:xfrm flipH="1">
              <a:off x="8279775" y="735400"/>
              <a:ext cx="43250" cy="4503575"/>
            </a:xfrm>
            <a:custGeom>
              <a:avLst/>
              <a:gdLst/>
              <a:ahLst/>
              <a:cxnLst/>
              <a:rect l="l" t="t" r="r" b="b"/>
              <a:pathLst>
                <a:path w="1730" h="180143" extrusionOk="0">
                  <a:moveTo>
                    <a:pt x="1" y="1"/>
                  </a:moveTo>
                  <a:lnTo>
                    <a:pt x="1" y="180143"/>
                  </a:lnTo>
                  <a:lnTo>
                    <a:pt x="1730" y="180143"/>
                  </a:lnTo>
                  <a:lnTo>
                    <a:pt x="173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7" name="Google Shape;727;p33"/>
            <p:cNvSpPr/>
            <p:nvPr/>
          </p:nvSpPr>
          <p:spPr>
            <a:xfrm flipH="1">
              <a:off x="8366225" y="735400"/>
              <a:ext cx="43225" cy="4503575"/>
            </a:xfrm>
            <a:custGeom>
              <a:avLst/>
              <a:gdLst/>
              <a:ahLst/>
              <a:cxnLst/>
              <a:rect l="l" t="t" r="r" b="b"/>
              <a:pathLst>
                <a:path w="1729" h="180143" extrusionOk="0">
                  <a:moveTo>
                    <a:pt x="0" y="1"/>
                  </a:moveTo>
                  <a:lnTo>
                    <a:pt x="0" y="180143"/>
                  </a:lnTo>
                  <a:lnTo>
                    <a:pt x="1729" y="180143"/>
                  </a:lnTo>
                  <a:lnTo>
                    <a:pt x="172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8" name="Google Shape;728;p33"/>
            <p:cNvSpPr/>
            <p:nvPr/>
          </p:nvSpPr>
          <p:spPr>
            <a:xfrm flipH="1">
              <a:off x="7674900" y="0"/>
              <a:ext cx="1469100" cy="1470850"/>
            </a:xfrm>
            <a:custGeom>
              <a:avLst/>
              <a:gdLst/>
              <a:ahLst/>
              <a:cxnLst/>
              <a:rect l="l" t="t" r="r" b="b"/>
              <a:pathLst>
                <a:path w="58764" h="58834" extrusionOk="0">
                  <a:moveTo>
                    <a:pt x="29382" y="0"/>
                  </a:moveTo>
                  <a:cubicBezTo>
                    <a:pt x="13159" y="0"/>
                    <a:pt x="0" y="13167"/>
                    <a:pt x="0" y="29417"/>
                  </a:cubicBezTo>
                  <a:cubicBezTo>
                    <a:pt x="0" y="45658"/>
                    <a:pt x="13159" y="58834"/>
                    <a:pt x="29382" y="58834"/>
                  </a:cubicBezTo>
                  <a:cubicBezTo>
                    <a:pt x="45614" y="58834"/>
                    <a:pt x="58764" y="45658"/>
                    <a:pt x="58764" y="29417"/>
                  </a:cubicBezTo>
                  <a:cubicBezTo>
                    <a:pt x="58764" y="13167"/>
                    <a:pt x="45614" y="0"/>
                    <a:pt x="2938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9" name="Google Shape;729;p33"/>
            <p:cNvSpPr/>
            <p:nvPr/>
          </p:nvSpPr>
          <p:spPr>
            <a:xfrm flipH="1">
              <a:off x="8042050" y="367800"/>
              <a:ext cx="734575" cy="735025"/>
            </a:xfrm>
            <a:custGeom>
              <a:avLst/>
              <a:gdLst/>
              <a:ahLst/>
              <a:cxnLst/>
              <a:rect l="l" t="t" r="r" b="b"/>
              <a:pathLst>
                <a:path w="29383" h="29401" extrusionOk="0">
                  <a:moveTo>
                    <a:pt x="14687" y="1"/>
                  </a:moveTo>
                  <a:cubicBezTo>
                    <a:pt x="6575" y="1"/>
                    <a:pt x="1" y="6584"/>
                    <a:pt x="1" y="14705"/>
                  </a:cubicBezTo>
                  <a:cubicBezTo>
                    <a:pt x="1" y="22825"/>
                    <a:pt x="6575" y="29400"/>
                    <a:pt x="14687" y="29400"/>
                  </a:cubicBezTo>
                  <a:cubicBezTo>
                    <a:pt x="22799" y="29400"/>
                    <a:pt x="29382" y="22825"/>
                    <a:pt x="29382" y="14705"/>
                  </a:cubicBezTo>
                  <a:cubicBezTo>
                    <a:pt x="29382" y="6584"/>
                    <a:pt x="22799" y="1"/>
                    <a:pt x="146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0" name="Google Shape;730;p33"/>
            <p:cNvSpPr/>
            <p:nvPr/>
          </p:nvSpPr>
          <p:spPr>
            <a:xfrm flipH="1">
              <a:off x="8409425" y="1910025"/>
              <a:ext cx="296250" cy="593550"/>
            </a:xfrm>
            <a:custGeom>
              <a:avLst/>
              <a:gdLst/>
              <a:ahLst/>
              <a:cxnLst/>
              <a:rect l="l" t="t" r="r" b="b"/>
              <a:pathLst>
                <a:path w="11850" h="23742" extrusionOk="0">
                  <a:moveTo>
                    <a:pt x="11849" y="1"/>
                  </a:moveTo>
                  <a:cubicBezTo>
                    <a:pt x="5300" y="1"/>
                    <a:pt x="0" y="5318"/>
                    <a:pt x="0" y="11876"/>
                  </a:cubicBezTo>
                  <a:cubicBezTo>
                    <a:pt x="0" y="18428"/>
                    <a:pt x="5292" y="23742"/>
                    <a:pt x="11833" y="23742"/>
                  </a:cubicBezTo>
                  <a:cubicBezTo>
                    <a:pt x="11838" y="23742"/>
                    <a:pt x="11844" y="23742"/>
                    <a:pt x="11849" y="23742"/>
                  </a:cubicBezTo>
                  <a:lnTo>
                    <a:pt x="118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1" name="Google Shape;731;p33"/>
            <p:cNvSpPr/>
            <p:nvPr/>
          </p:nvSpPr>
          <p:spPr>
            <a:xfrm flipH="1">
              <a:off x="8409425" y="1471925"/>
              <a:ext cx="734575" cy="1470425"/>
            </a:xfrm>
            <a:custGeom>
              <a:avLst/>
              <a:gdLst/>
              <a:ahLst/>
              <a:cxnLst/>
              <a:rect l="l" t="t" r="r" b="b"/>
              <a:pathLst>
                <a:path w="29383" h="58817" extrusionOk="0">
                  <a:moveTo>
                    <a:pt x="29382" y="0"/>
                  </a:moveTo>
                  <a:cubicBezTo>
                    <a:pt x="13168" y="0"/>
                    <a:pt x="0" y="13159"/>
                    <a:pt x="0" y="29400"/>
                  </a:cubicBezTo>
                  <a:cubicBezTo>
                    <a:pt x="0" y="45640"/>
                    <a:pt x="13168" y="58816"/>
                    <a:pt x="29382" y="58816"/>
                  </a:cubicBezTo>
                  <a:lnTo>
                    <a:pt x="29382" y="48924"/>
                  </a:lnTo>
                  <a:cubicBezTo>
                    <a:pt x="18616" y="48924"/>
                    <a:pt x="9885" y="40183"/>
                    <a:pt x="9885" y="29408"/>
                  </a:cubicBezTo>
                  <a:cubicBezTo>
                    <a:pt x="9885" y="18634"/>
                    <a:pt x="18625" y="9884"/>
                    <a:pt x="29382" y="9884"/>
                  </a:cubicBezTo>
                  <a:lnTo>
                    <a:pt x="2938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2" name="Google Shape;732;p33"/>
            <p:cNvSpPr/>
            <p:nvPr/>
          </p:nvSpPr>
          <p:spPr>
            <a:xfrm flipH="1">
              <a:off x="8507875" y="3470625"/>
              <a:ext cx="396000" cy="367975"/>
            </a:xfrm>
            <a:custGeom>
              <a:avLst/>
              <a:gdLst/>
              <a:ahLst/>
              <a:cxnLst/>
              <a:rect l="l" t="t" r="r" b="b"/>
              <a:pathLst>
                <a:path w="15840" h="14719" extrusionOk="0">
                  <a:moveTo>
                    <a:pt x="7924" y="1"/>
                  </a:moveTo>
                  <a:cubicBezTo>
                    <a:pt x="7519" y="1"/>
                    <a:pt x="7109" y="34"/>
                    <a:pt x="6697" y="104"/>
                  </a:cubicBezTo>
                  <a:cubicBezTo>
                    <a:pt x="2698" y="785"/>
                    <a:pt x="0" y="4583"/>
                    <a:pt x="681" y="8591"/>
                  </a:cubicBezTo>
                  <a:cubicBezTo>
                    <a:pt x="1284" y="12178"/>
                    <a:pt x="4402" y="14718"/>
                    <a:pt x="7925" y="14718"/>
                  </a:cubicBezTo>
                  <a:cubicBezTo>
                    <a:pt x="8329" y="14718"/>
                    <a:pt x="8739" y="14685"/>
                    <a:pt x="9151" y="14616"/>
                  </a:cubicBezTo>
                  <a:cubicBezTo>
                    <a:pt x="13141" y="13935"/>
                    <a:pt x="15839" y="10136"/>
                    <a:pt x="15167" y="6129"/>
                  </a:cubicBezTo>
                  <a:cubicBezTo>
                    <a:pt x="14556" y="2534"/>
                    <a:pt x="11439" y="1"/>
                    <a:pt x="79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3" name="Google Shape;733;p33"/>
            <p:cNvSpPr/>
            <p:nvPr/>
          </p:nvSpPr>
          <p:spPr>
            <a:xfrm flipH="1">
              <a:off x="7674900" y="735400"/>
              <a:ext cx="734550" cy="735450"/>
            </a:xfrm>
            <a:custGeom>
              <a:avLst/>
              <a:gdLst/>
              <a:ahLst/>
              <a:cxnLst/>
              <a:rect l="l" t="t" r="r" b="b"/>
              <a:pathLst>
                <a:path w="29382" h="29418" extrusionOk="0">
                  <a:moveTo>
                    <a:pt x="0" y="1"/>
                  </a:moveTo>
                  <a:lnTo>
                    <a:pt x="0" y="29418"/>
                  </a:lnTo>
                  <a:cubicBezTo>
                    <a:pt x="16232" y="29400"/>
                    <a:pt x="29382" y="16242"/>
                    <a:pt x="293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4" name="Google Shape;734;p33"/>
            <p:cNvSpPr/>
            <p:nvPr/>
          </p:nvSpPr>
          <p:spPr>
            <a:xfrm flipH="1">
              <a:off x="8042050" y="735400"/>
              <a:ext cx="367400" cy="367625"/>
            </a:xfrm>
            <a:custGeom>
              <a:avLst/>
              <a:gdLst/>
              <a:ahLst/>
              <a:cxnLst/>
              <a:rect l="l" t="t" r="r" b="b"/>
              <a:pathLst>
                <a:path w="14696" h="14705" extrusionOk="0">
                  <a:moveTo>
                    <a:pt x="0" y="1"/>
                  </a:moveTo>
                  <a:lnTo>
                    <a:pt x="0" y="14705"/>
                  </a:lnTo>
                  <a:cubicBezTo>
                    <a:pt x="8120" y="14705"/>
                    <a:pt x="14695" y="8121"/>
                    <a:pt x="146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5" name="Google Shape;735;p33"/>
            <p:cNvSpPr/>
            <p:nvPr/>
          </p:nvSpPr>
          <p:spPr>
            <a:xfrm flipH="1">
              <a:off x="8409425" y="0"/>
              <a:ext cx="734575" cy="367625"/>
            </a:xfrm>
            <a:custGeom>
              <a:avLst/>
              <a:gdLst/>
              <a:ahLst/>
              <a:cxnLst/>
              <a:rect l="l" t="t" r="r" b="b"/>
              <a:pathLst>
                <a:path w="29383" h="14705" extrusionOk="0">
                  <a:moveTo>
                    <a:pt x="0" y="0"/>
                  </a:moveTo>
                  <a:cubicBezTo>
                    <a:pt x="0" y="8120"/>
                    <a:pt x="6584" y="14704"/>
                    <a:pt x="14696" y="14704"/>
                  </a:cubicBezTo>
                  <a:lnTo>
                    <a:pt x="29382" y="14704"/>
                  </a:lnTo>
                  <a:cubicBezTo>
                    <a:pt x="29382" y="6584"/>
                    <a:pt x="22816" y="0"/>
                    <a:pt x="146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6" name="Google Shape;736;p33"/>
            <p:cNvSpPr/>
            <p:nvPr/>
          </p:nvSpPr>
          <p:spPr>
            <a:xfrm flipH="1">
              <a:off x="8409425" y="367800"/>
              <a:ext cx="734575" cy="367625"/>
            </a:xfrm>
            <a:custGeom>
              <a:avLst/>
              <a:gdLst/>
              <a:ahLst/>
              <a:cxnLst/>
              <a:rect l="l" t="t" r="r" b="b"/>
              <a:pathLst>
                <a:path w="29383" h="14705" extrusionOk="0">
                  <a:moveTo>
                    <a:pt x="14712" y="1"/>
                  </a:moveTo>
                  <a:cubicBezTo>
                    <a:pt x="14706" y="1"/>
                    <a:pt x="14701" y="1"/>
                    <a:pt x="14696" y="1"/>
                  </a:cubicBezTo>
                  <a:lnTo>
                    <a:pt x="0" y="1"/>
                  </a:lnTo>
                  <a:cubicBezTo>
                    <a:pt x="0" y="8121"/>
                    <a:pt x="6584" y="14705"/>
                    <a:pt x="14696" y="14705"/>
                  </a:cubicBezTo>
                  <a:lnTo>
                    <a:pt x="29382" y="14705"/>
                  </a:lnTo>
                  <a:cubicBezTo>
                    <a:pt x="29382" y="6581"/>
                    <a:pt x="22825" y="1"/>
                    <a:pt x="147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7" name="Google Shape;737;p33"/>
            <p:cNvSpPr/>
            <p:nvPr/>
          </p:nvSpPr>
          <p:spPr>
            <a:xfrm flipH="1">
              <a:off x="7458800" y="1298600"/>
              <a:ext cx="216125" cy="432450"/>
            </a:xfrm>
            <a:custGeom>
              <a:avLst/>
              <a:gdLst/>
              <a:ahLst/>
              <a:cxnLst/>
              <a:rect l="l" t="t" r="r" b="b"/>
              <a:pathLst>
                <a:path w="8645" h="17298" extrusionOk="0">
                  <a:moveTo>
                    <a:pt x="1" y="0"/>
                  </a:moveTo>
                  <a:lnTo>
                    <a:pt x="1" y="17298"/>
                  </a:lnTo>
                  <a:lnTo>
                    <a:pt x="236" y="17298"/>
                  </a:lnTo>
                  <a:cubicBezTo>
                    <a:pt x="4890" y="17193"/>
                    <a:pt x="8645" y="13360"/>
                    <a:pt x="8645" y="8653"/>
                  </a:cubicBezTo>
                  <a:cubicBezTo>
                    <a:pt x="8645" y="3877"/>
                    <a:pt x="4777" y="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8" name="Google Shape;738;p33"/>
            <p:cNvSpPr/>
            <p:nvPr/>
          </p:nvSpPr>
          <p:spPr>
            <a:xfrm flipH="1">
              <a:off x="7674900" y="1298600"/>
              <a:ext cx="216125" cy="432450"/>
            </a:xfrm>
            <a:custGeom>
              <a:avLst/>
              <a:gdLst/>
              <a:ahLst/>
              <a:cxnLst/>
              <a:rect l="l" t="t" r="r" b="b"/>
              <a:pathLst>
                <a:path w="8645" h="17298" extrusionOk="0">
                  <a:moveTo>
                    <a:pt x="8418" y="0"/>
                  </a:moveTo>
                  <a:cubicBezTo>
                    <a:pt x="3755" y="105"/>
                    <a:pt x="1" y="3938"/>
                    <a:pt x="1" y="8645"/>
                  </a:cubicBezTo>
                  <a:cubicBezTo>
                    <a:pt x="1" y="13421"/>
                    <a:pt x="3877" y="17298"/>
                    <a:pt x="8645" y="17298"/>
                  </a:cubicBezTo>
                  <a:lnTo>
                    <a:pt x="864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739" name="Google Shape;739;p33"/>
          <p:cNvSpPr txBox="1"/>
          <p:nvPr>
            <p:ph type="title"/>
          </p:nvPr>
        </p:nvSpPr>
        <p:spPr>
          <a:xfrm>
            <a:off x="715010" y="795655"/>
            <a:ext cx="4498975" cy="57277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en-GB" sz="2800"/>
              <a:t>Useful Recommendations</a:t>
            </a:r>
            <a:endParaRPr lang="en-US" altLang="en-GB" sz="2800"/>
          </a:p>
        </p:txBody>
      </p:sp>
      <p:sp>
        <p:nvSpPr>
          <p:cNvPr id="741" name="Google Shape;741;p33"/>
          <p:cNvSpPr txBox="1"/>
          <p:nvPr>
            <p:ph type="body" idx="1"/>
          </p:nvPr>
        </p:nvSpPr>
        <p:spPr>
          <a:xfrm>
            <a:off x="721360" y="1459230"/>
            <a:ext cx="6565265" cy="2472690"/>
          </a:xfrm>
          <a:prstGeom prst="rect">
            <a:avLst/>
          </a:prstGeom>
        </p:spPr>
        <p:txBody>
          <a:bodyPr spcFirstLastPara="1" wrap="square" lIns="91425" tIns="91425" rIns="91425" bIns="91425" anchor="t" anchorCtr="0">
            <a:noAutofit/>
          </a:bodyPr>
          <a:lstStyle/>
          <a:p>
            <a:pPr marL="457200" lvl="0" indent="-317500" algn="l" rtl="0">
              <a:lnSpc>
                <a:spcPct val="120000"/>
              </a:lnSpc>
              <a:spcBef>
                <a:spcPts val="1000"/>
              </a:spcBef>
              <a:spcAft>
                <a:spcPts val="0"/>
              </a:spcAft>
              <a:buClr>
                <a:schemeClr val="accent1"/>
              </a:buClr>
              <a:buSzPts val="1400"/>
              <a:buChar char="●"/>
            </a:pPr>
            <a:r>
              <a:rPr lang="en-US">
                <a:solidFill>
                  <a:schemeClr val="dk1"/>
                </a:solidFill>
              </a:rPr>
              <a:t>Expanding area towards host locations with higher intesity.</a:t>
            </a:r>
            <a:endParaRPr lang="en-US">
              <a:solidFill>
                <a:schemeClr val="dk1"/>
              </a:solidFill>
            </a:endParaRPr>
          </a:p>
          <a:p>
            <a:pPr marL="139700" lvl="0" indent="0" algn="l" rtl="0">
              <a:lnSpc>
                <a:spcPct val="120000"/>
              </a:lnSpc>
              <a:spcBef>
                <a:spcPts val="1000"/>
              </a:spcBef>
              <a:spcAft>
                <a:spcPts val="0"/>
              </a:spcAft>
              <a:buClr>
                <a:schemeClr val="accent1"/>
              </a:buClr>
              <a:buSzPts val="1400"/>
              <a:buNone/>
            </a:pPr>
            <a:endParaRPr>
              <a:solidFill>
                <a:schemeClr val="dk1"/>
              </a:solidFill>
            </a:endParaRPr>
          </a:p>
          <a:p>
            <a:pPr marL="457200" lvl="0" indent="-317500" algn="l" rtl="0">
              <a:lnSpc>
                <a:spcPct val="120000"/>
              </a:lnSpc>
              <a:spcBef>
                <a:spcPts val="0"/>
              </a:spcBef>
              <a:spcAft>
                <a:spcPts val="0"/>
              </a:spcAft>
              <a:buClr>
                <a:schemeClr val="accent1"/>
              </a:buClr>
              <a:buSzPts val="1400"/>
              <a:buChar char="●"/>
            </a:pPr>
            <a:r>
              <a:rPr lang="en-GB">
                <a:solidFill>
                  <a:schemeClr val="dk1"/>
                </a:solidFill>
              </a:rPr>
              <a:t>Data shows that larger accommodations tend to have higher prices. If larger properties are available, charging more could be possible.</a:t>
            </a:r>
            <a:endParaRPr lang="en-GB">
              <a:solidFill>
                <a:schemeClr val="dk1"/>
              </a:solidFill>
            </a:endParaRPr>
          </a:p>
          <a:p>
            <a:pPr marL="139700" lvl="0" indent="0" algn="l" rtl="0">
              <a:lnSpc>
                <a:spcPct val="120000"/>
              </a:lnSpc>
              <a:spcBef>
                <a:spcPts val="0"/>
              </a:spcBef>
              <a:spcAft>
                <a:spcPts val="0"/>
              </a:spcAft>
              <a:buClr>
                <a:schemeClr val="accent1"/>
              </a:buClr>
              <a:buSzPts val="1400"/>
              <a:buNone/>
            </a:pPr>
            <a:endParaRPr lang="en-GB">
              <a:solidFill>
                <a:schemeClr val="dk1"/>
              </a:solidFill>
            </a:endParaRPr>
          </a:p>
          <a:p>
            <a:pPr marL="457200" lvl="0" indent="-317500" algn="l" rtl="0">
              <a:lnSpc>
                <a:spcPct val="120000"/>
              </a:lnSpc>
              <a:spcBef>
                <a:spcPts val="0"/>
              </a:spcBef>
              <a:spcAft>
                <a:spcPts val="0"/>
              </a:spcAft>
              <a:buClr>
                <a:schemeClr val="accent1"/>
              </a:buClr>
              <a:buSzPts val="1400"/>
              <a:buChar char="●"/>
            </a:pPr>
            <a:r>
              <a:rPr lang="en-GB">
                <a:solidFill>
                  <a:schemeClr val="dk1"/>
                </a:solidFill>
              </a:rPr>
              <a:t>Pay attention to the types of properties that are more popular or have higher average prices. For example, entire villas and townhouses seem to command higher prices. If these types of properties are available, highlighting them in listings could be beneficial.</a:t>
            </a:r>
            <a:endParaRPr lang="en-GB">
              <a:solidFill>
                <a:schemeClr val="dk1"/>
              </a:solidFill>
            </a:endParaRPr>
          </a:p>
          <a:p>
            <a:pPr marL="457200" lvl="0" indent="-317500" algn="l" rtl="0">
              <a:lnSpc>
                <a:spcPct val="120000"/>
              </a:lnSpc>
              <a:spcBef>
                <a:spcPts val="0"/>
              </a:spcBef>
              <a:spcAft>
                <a:spcPts val="0"/>
              </a:spcAft>
              <a:buClr>
                <a:schemeClr val="accent1"/>
              </a:buClr>
              <a:buSzPts val="1400"/>
              <a:buChar char="●"/>
            </a:pPr>
            <a:endParaRPr lang="en-GB">
              <a:solidFill>
                <a:schemeClr val="dk1"/>
              </a:solidFill>
            </a:endParaRPr>
          </a:p>
        </p:txBody>
      </p:sp>
      <p:sp>
        <p:nvSpPr>
          <p:cNvPr id="742" name="Google Shape;742;p33"/>
          <p:cNvSpPr/>
          <p:nvPr/>
        </p:nvSpPr>
        <p:spPr>
          <a:xfrm rot="5400000">
            <a:off x="-20337" y="0"/>
            <a:ext cx="735450" cy="735425"/>
          </a:xfrm>
          <a:custGeom>
            <a:avLst/>
            <a:gdLst/>
            <a:ahLst/>
            <a:cxnLst/>
            <a:rect l="l" t="t" r="r" b="b"/>
            <a:pathLst>
              <a:path w="29418" h="29417" extrusionOk="0">
                <a:moveTo>
                  <a:pt x="1" y="0"/>
                </a:moveTo>
                <a:lnTo>
                  <a:pt x="1" y="29417"/>
                </a:lnTo>
                <a:lnTo>
                  <a:pt x="29417" y="29417"/>
                </a:lnTo>
                <a:cubicBezTo>
                  <a:pt x="29417" y="13176"/>
                  <a:pt x="16241" y="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3" name="Google Shape;743;p33"/>
          <p:cNvSpPr/>
          <p:nvPr/>
        </p:nvSpPr>
        <p:spPr>
          <a:xfrm rot="5400000">
            <a:off x="-20325" y="-12"/>
            <a:ext cx="367625" cy="367625"/>
          </a:xfrm>
          <a:custGeom>
            <a:avLst/>
            <a:gdLst/>
            <a:ahLst/>
            <a:cxnLst/>
            <a:rect l="l" t="t" r="r" b="b"/>
            <a:pathLst>
              <a:path w="14705" h="14705" extrusionOk="0">
                <a:moveTo>
                  <a:pt x="1" y="1"/>
                </a:moveTo>
                <a:lnTo>
                  <a:pt x="1" y="14705"/>
                </a:lnTo>
                <a:lnTo>
                  <a:pt x="14704" y="14705"/>
                </a:lnTo>
                <a:cubicBezTo>
                  <a:pt x="14704" y="6584"/>
                  <a:pt x="8121" y="1"/>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mc:AlternateContent xmlns:mc="http://schemas.openxmlformats.org/markup-compatibility/2006">
    <mc:Choice xmlns:p14="http://schemas.microsoft.com/office/powerpoint/2010/main" Requires="p14">
      <p:transition spd="med" p14:dur="750">
        <p:wipe/>
      </p:transition>
    </mc:Choice>
    <mc:Fallback>
      <p:transition spd="med">
        <p:wip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711" name="Shape 711"/>
        <p:cNvGrpSpPr/>
        <p:nvPr/>
      </p:nvGrpSpPr>
      <p:grpSpPr>
        <a:xfrm>
          <a:off x="0" y="0"/>
          <a:ext cx="0" cy="0"/>
          <a:chOff x="0" y="0"/>
          <a:chExt cx="0" cy="0"/>
        </a:xfrm>
      </p:grpSpPr>
      <p:grpSp>
        <p:nvGrpSpPr>
          <p:cNvPr id="712" name="Google Shape;712;p33"/>
          <p:cNvGrpSpPr/>
          <p:nvPr/>
        </p:nvGrpSpPr>
        <p:grpSpPr>
          <a:xfrm>
            <a:off x="-2" y="0"/>
            <a:ext cx="9144002" cy="5238975"/>
            <a:chOff x="-2" y="0"/>
            <a:chExt cx="9144002" cy="5238975"/>
          </a:xfrm>
        </p:grpSpPr>
        <p:sp>
          <p:nvSpPr>
            <p:cNvPr id="713" name="Google Shape;713;p33"/>
            <p:cNvSpPr/>
            <p:nvPr/>
          </p:nvSpPr>
          <p:spPr>
            <a:xfrm flipH="1">
              <a:off x="-2" y="0"/>
              <a:ext cx="8409452" cy="43450"/>
            </a:xfrm>
            <a:custGeom>
              <a:avLst/>
              <a:gdLst/>
              <a:ahLst/>
              <a:cxnLst/>
              <a:rect l="l" t="t" r="r" b="b"/>
              <a:pathLst>
                <a:path w="88381" h="1738" extrusionOk="0">
                  <a:moveTo>
                    <a:pt x="0" y="0"/>
                  </a:moveTo>
                  <a:lnTo>
                    <a:pt x="0" y="1738"/>
                  </a:lnTo>
                  <a:lnTo>
                    <a:pt x="88381" y="1738"/>
                  </a:lnTo>
                  <a:lnTo>
                    <a:pt x="8838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4" name="Google Shape;714;p33"/>
            <p:cNvSpPr/>
            <p:nvPr/>
          </p:nvSpPr>
          <p:spPr>
            <a:xfrm flipH="1">
              <a:off x="-2" y="86425"/>
              <a:ext cx="8409452" cy="43475"/>
            </a:xfrm>
            <a:custGeom>
              <a:avLst/>
              <a:gdLst/>
              <a:ahLst/>
              <a:cxnLst/>
              <a:rect l="l" t="t" r="r" b="b"/>
              <a:pathLst>
                <a:path w="88381" h="1739" extrusionOk="0">
                  <a:moveTo>
                    <a:pt x="0" y="1"/>
                  </a:moveTo>
                  <a:lnTo>
                    <a:pt x="0" y="1738"/>
                  </a:lnTo>
                  <a:lnTo>
                    <a:pt x="88381" y="1738"/>
                  </a:lnTo>
                  <a:lnTo>
                    <a:pt x="8838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5" name="Google Shape;715;p33"/>
            <p:cNvSpPr/>
            <p:nvPr/>
          </p:nvSpPr>
          <p:spPr>
            <a:xfrm flipH="1">
              <a:off x="-2" y="173100"/>
              <a:ext cx="8409452" cy="43250"/>
            </a:xfrm>
            <a:custGeom>
              <a:avLst/>
              <a:gdLst/>
              <a:ahLst/>
              <a:cxnLst/>
              <a:rect l="l" t="t" r="r" b="b"/>
              <a:pathLst>
                <a:path w="88381" h="1730" extrusionOk="0">
                  <a:moveTo>
                    <a:pt x="0" y="0"/>
                  </a:moveTo>
                  <a:lnTo>
                    <a:pt x="0" y="1729"/>
                  </a:lnTo>
                  <a:lnTo>
                    <a:pt x="88381" y="1729"/>
                  </a:lnTo>
                  <a:lnTo>
                    <a:pt x="8838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6" name="Google Shape;716;p33"/>
            <p:cNvSpPr/>
            <p:nvPr/>
          </p:nvSpPr>
          <p:spPr>
            <a:xfrm flipH="1">
              <a:off x="-2" y="259525"/>
              <a:ext cx="8409452" cy="43250"/>
            </a:xfrm>
            <a:custGeom>
              <a:avLst/>
              <a:gdLst/>
              <a:ahLst/>
              <a:cxnLst/>
              <a:rect l="l" t="t" r="r" b="b"/>
              <a:pathLst>
                <a:path w="88381" h="1730" extrusionOk="0">
                  <a:moveTo>
                    <a:pt x="0" y="1"/>
                  </a:moveTo>
                  <a:lnTo>
                    <a:pt x="0" y="1730"/>
                  </a:lnTo>
                  <a:lnTo>
                    <a:pt x="88381" y="1730"/>
                  </a:lnTo>
                  <a:lnTo>
                    <a:pt x="8838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7" name="Google Shape;717;p33"/>
            <p:cNvSpPr/>
            <p:nvPr/>
          </p:nvSpPr>
          <p:spPr>
            <a:xfrm flipH="1">
              <a:off x="-2" y="345975"/>
              <a:ext cx="8409452" cy="43475"/>
            </a:xfrm>
            <a:custGeom>
              <a:avLst/>
              <a:gdLst/>
              <a:ahLst/>
              <a:cxnLst/>
              <a:rect l="l" t="t" r="r" b="b"/>
              <a:pathLst>
                <a:path w="88381" h="1739" extrusionOk="0">
                  <a:moveTo>
                    <a:pt x="0" y="1"/>
                  </a:moveTo>
                  <a:lnTo>
                    <a:pt x="0" y="1738"/>
                  </a:lnTo>
                  <a:lnTo>
                    <a:pt x="88381" y="1738"/>
                  </a:lnTo>
                  <a:lnTo>
                    <a:pt x="8838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8" name="Google Shape;718;p33"/>
            <p:cNvSpPr/>
            <p:nvPr/>
          </p:nvSpPr>
          <p:spPr>
            <a:xfrm flipH="1">
              <a:off x="-2" y="432425"/>
              <a:ext cx="8409452" cy="43450"/>
            </a:xfrm>
            <a:custGeom>
              <a:avLst/>
              <a:gdLst/>
              <a:ahLst/>
              <a:cxnLst/>
              <a:rect l="l" t="t" r="r" b="b"/>
              <a:pathLst>
                <a:path w="88381" h="1738" extrusionOk="0">
                  <a:moveTo>
                    <a:pt x="0" y="0"/>
                  </a:moveTo>
                  <a:lnTo>
                    <a:pt x="0" y="1738"/>
                  </a:lnTo>
                  <a:lnTo>
                    <a:pt x="88381" y="1738"/>
                  </a:lnTo>
                  <a:lnTo>
                    <a:pt x="8838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9" name="Google Shape;719;p33"/>
            <p:cNvSpPr/>
            <p:nvPr/>
          </p:nvSpPr>
          <p:spPr>
            <a:xfrm flipH="1">
              <a:off x="7674900" y="735400"/>
              <a:ext cx="43025" cy="4503575"/>
            </a:xfrm>
            <a:custGeom>
              <a:avLst/>
              <a:gdLst/>
              <a:ahLst/>
              <a:cxnLst/>
              <a:rect l="l" t="t" r="r" b="b"/>
              <a:pathLst>
                <a:path w="1721" h="180143" extrusionOk="0">
                  <a:moveTo>
                    <a:pt x="1" y="1"/>
                  </a:moveTo>
                  <a:lnTo>
                    <a:pt x="1" y="180143"/>
                  </a:lnTo>
                  <a:lnTo>
                    <a:pt x="1721" y="180143"/>
                  </a:lnTo>
                  <a:lnTo>
                    <a:pt x="172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0" name="Google Shape;720;p33"/>
            <p:cNvSpPr/>
            <p:nvPr/>
          </p:nvSpPr>
          <p:spPr>
            <a:xfrm flipH="1">
              <a:off x="7761325" y="735400"/>
              <a:ext cx="43250" cy="4503575"/>
            </a:xfrm>
            <a:custGeom>
              <a:avLst/>
              <a:gdLst/>
              <a:ahLst/>
              <a:cxnLst/>
              <a:rect l="l" t="t" r="r" b="b"/>
              <a:pathLst>
                <a:path w="1730" h="180143" extrusionOk="0">
                  <a:moveTo>
                    <a:pt x="0" y="1"/>
                  </a:moveTo>
                  <a:lnTo>
                    <a:pt x="0" y="180143"/>
                  </a:lnTo>
                  <a:lnTo>
                    <a:pt x="1729" y="180143"/>
                  </a:lnTo>
                  <a:lnTo>
                    <a:pt x="172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1" name="Google Shape;721;p33"/>
            <p:cNvSpPr/>
            <p:nvPr/>
          </p:nvSpPr>
          <p:spPr>
            <a:xfrm flipH="1">
              <a:off x="7847550" y="735400"/>
              <a:ext cx="43250" cy="4503575"/>
            </a:xfrm>
            <a:custGeom>
              <a:avLst/>
              <a:gdLst/>
              <a:ahLst/>
              <a:cxnLst/>
              <a:rect l="l" t="t" r="r" b="b"/>
              <a:pathLst>
                <a:path w="1730" h="180143" extrusionOk="0">
                  <a:moveTo>
                    <a:pt x="0" y="1"/>
                  </a:moveTo>
                  <a:lnTo>
                    <a:pt x="0" y="180143"/>
                  </a:lnTo>
                  <a:lnTo>
                    <a:pt x="1729" y="180143"/>
                  </a:lnTo>
                  <a:lnTo>
                    <a:pt x="172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2" name="Google Shape;722;p33"/>
            <p:cNvSpPr/>
            <p:nvPr/>
          </p:nvSpPr>
          <p:spPr>
            <a:xfrm flipH="1">
              <a:off x="7934000" y="735400"/>
              <a:ext cx="43250" cy="4503575"/>
            </a:xfrm>
            <a:custGeom>
              <a:avLst/>
              <a:gdLst/>
              <a:ahLst/>
              <a:cxnLst/>
              <a:rect l="l" t="t" r="r" b="b"/>
              <a:pathLst>
                <a:path w="1730" h="180143" extrusionOk="0">
                  <a:moveTo>
                    <a:pt x="1" y="1"/>
                  </a:moveTo>
                  <a:lnTo>
                    <a:pt x="1" y="180143"/>
                  </a:lnTo>
                  <a:lnTo>
                    <a:pt x="1729" y="180143"/>
                  </a:lnTo>
                  <a:lnTo>
                    <a:pt x="172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3" name="Google Shape;723;p33"/>
            <p:cNvSpPr/>
            <p:nvPr/>
          </p:nvSpPr>
          <p:spPr>
            <a:xfrm flipH="1">
              <a:off x="8020675" y="735400"/>
              <a:ext cx="43025" cy="4503575"/>
            </a:xfrm>
            <a:custGeom>
              <a:avLst/>
              <a:gdLst/>
              <a:ahLst/>
              <a:cxnLst/>
              <a:rect l="l" t="t" r="r" b="b"/>
              <a:pathLst>
                <a:path w="1721" h="180143" extrusionOk="0">
                  <a:moveTo>
                    <a:pt x="1" y="1"/>
                  </a:moveTo>
                  <a:lnTo>
                    <a:pt x="1" y="180143"/>
                  </a:lnTo>
                  <a:lnTo>
                    <a:pt x="1721" y="180143"/>
                  </a:lnTo>
                  <a:lnTo>
                    <a:pt x="172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4" name="Google Shape;724;p33"/>
            <p:cNvSpPr/>
            <p:nvPr/>
          </p:nvSpPr>
          <p:spPr>
            <a:xfrm flipH="1">
              <a:off x="8107100" y="735400"/>
              <a:ext cx="43025" cy="4503575"/>
            </a:xfrm>
            <a:custGeom>
              <a:avLst/>
              <a:gdLst/>
              <a:ahLst/>
              <a:cxnLst/>
              <a:rect l="l" t="t" r="r" b="b"/>
              <a:pathLst>
                <a:path w="1721" h="180143" extrusionOk="0">
                  <a:moveTo>
                    <a:pt x="0" y="1"/>
                  </a:moveTo>
                  <a:lnTo>
                    <a:pt x="0" y="180143"/>
                  </a:lnTo>
                  <a:lnTo>
                    <a:pt x="1720" y="180143"/>
                  </a:lnTo>
                  <a:lnTo>
                    <a:pt x="172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5" name="Google Shape;725;p33"/>
            <p:cNvSpPr/>
            <p:nvPr/>
          </p:nvSpPr>
          <p:spPr>
            <a:xfrm flipH="1">
              <a:off x="8193325" y="735400"/>
              <a:ext cx="43025" cy="4503575"/>
            </a:xfrm>
            <a:custGeom>
              <a:avLst/>
              <a:gdLst/>
              <a:ahLst/>
              <a:cxnLst/>
              <a:rect l="l" t="t" r="r" b="b"/>
              <a:pathLst>
                <a:path w="1721" h="180143" extrusionOk="0">
                  <a:moveTo>
                    <a:pt x="0" y="1"/>
                  </a:moveTo>
                  <a:lnTo>
                    <a:pt x="0" y="180143"/>
                  </a:lnTo>
                  <a:lnTo>
                    <a:pt x="1720" y="180143"/>
                  </a:lnTo>
                  <a:lnTo>
                    <a:pt x="172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6" name="Google Shape;726;p33"/>
            <p:cNvSpPr/>
            <p:nvPr/>
          </p:nvSpPr>
          <p:spPr>
            <a:xfrm flipH="1">
              <a:off x="8279775" y="735400"/>
              <a:ext cx="43250" cy="4503575"/>
            </a:xfrm>
            <a:custGeom>
              <a:avLst/>
              <a:gdLst/>
              <a:ahLst/>
              <a:cxnLst/>
              <a:rect l="l" t="t" r="r" b="b"/>
              <a:pathLst>
                <a:path w="1730" h="180143" extrusionOk="0">
                  <a:moveTo>
                    <a:pt x="1" y="1"/>
                  </a:moveTo>
                  <a:lnTo>
                    <a:pt x="1" y="180143"/>
                  </a:lnTo>
                  <a:lnTo>
                    <a:pt x="1730" y="180143"/>
                  </a:lnTo>
                  <a:lnTo>
                    <a:pt x="173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7" name="Google Shape;727;p33"/>
            <p:cNvSpPr/>
            <p:nvPr/>
          </p:nvSpPr>
          <p:spPr>
            <a:xfrm flipH="1">
              <a:off x="8366225" y="735400"/>
              <a:ext cx="43225" cy="4503575"/>
            </a:xfrm>
            <a:custGeom>
              <a:avLst/>
              <a:gdLst/>
              <a:ahLst/>
              <a:cxnLst/>
              <a:rect l="l" t="t" r="r" b="b"/>
              <a:pathLst>
                <a:path w="1729" h="180143" extrusionOk="0">
                  <a:moveTo>
                    <a:pt x="0" y="1"/>
                  </a:moveTo>
                  <a:lnTo>
                    <a:pt x="0" y="180143"/>
                  </a:lnTo>
                  <a:lnTo>
                    <a:pt x="1729" y="180143"/>
                  </a:lnTo>
                  <a:lnTo>
                    <a:pt x="172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8" name="Google Shape;728;p33"/>
            <p:cNvSpPr/>
            <p:nvPr/>
          </p:nvSpPr>
          <p:spPr>
            <a:xfrm flipH="1">
              <a:off x="7674900" y="0"/>
              <a:ext cx="1469100" cy="1470850"/>
            </a:xfrm>
            <a:custGeom>
              <a:avLst/>
              <a:gdLst/>
              <a:ahLst/>
              <a:cxnLst/>
              <a:rect l="l" t="t" r="r" b="b"/>
              <a:pathLst>
                <a:path w="58764" h="58834" extrusionOk="0">
                  <a:moveTo>
                    <a:pt x="29382" y="0"/>
                  </a:moveTo>
                  <a:cubicBezTo>
                    <a:pt x="13159" y="0"/>
                    <a:pt x="0" y="13167"/>
                    <a:pt x="0" y="29417"/>
                  </a:cubicBezTo>
                  <a:cubicBezTo>
                    <a:pt x="0" y="45658"/>
                    <a:pt x="13159" y="58834"/>
                    <a:pt x="29382" y="58834"/>
                  </a:cubicBezTo>
                  <a:cubicBezTo>
                    <a:pt x="45614" y="58834"/>
                    <a:pt x="58764" y="45658"/>
                    <a:pt x="58764" y="29417"/>
                  </a:cubicBezTo>
                  <a:cubicBezTo>
                    <a:pt x="58764" y="13167"/>
                    <a:pt x="45614" y="0"/>
                    <a:pt x="2938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9" name="Google Shape;729;p33"/>
            <p:cNvSpPr/>
            <p:nvPr/>
          </p:nvSpPr>
          <p:spPr>
            <a:xfrm flipH="1">
              <a:off x="8042050" y="367800"/>
              <a:ext cx="734575" cy="735025"/>
            </a:xfrm>
            <a:custGeom>
              <a:avLst/>
              <a:gdLst/>
              <a:ahLst/>
              <a:cxnLst/>
              <a:rect l="l" t="t" r="r" b="b"/>
              <a:pathLst>
                <a:path w="29383" h="29401" extrusionOk="0">
                  <a:moveTo>
                    <a:pt x="14687" y="1"/>
                  </a:moveTo>
                  <a:cubicBezTo>
                    <a:pt x="6575" y="1"/>
                    <a:pt x="1" y="6584"/>
                    <a:pt x="1" y="14705"/>
                  </a:cubicBezTo>
                  <a:cubicBezTo>
                    <a:pt x="1" y="22825"/>
                    <a:pt x="6575" y="29400"/>
                    <a:pt x="14687" y="29400"/>
                  </a:cubicBezTo>
                  <a:cubicBezTo>
                    <a:pt x="22799" y="29400"/>
                    <a:pt x="29382" y="22825"/>
                    <a:pt x="29382" y="14705"/>
                  </a:cubicBezTo>
                  <a:cubicBezTo>
                    <a:pt x="29382" y="6584"/>
                    <a:pt x="22799" y="1"/>
                    <a:pt x="146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0" name="Google Shape;730;p33"/>
            <p:cNvSpPr/>
            <p:nvPr/>
          </p:nvSpPr>
          <p:spPr>
            <a:xfrm flipH="1">
              <a:off x="8409425" y="1910025"/>
              <a:ext cx="296250" cy="593550"/>
            </a:xfrm>
            <a:custGeom>
              <a:avLst/>
              <a:gdLst/>
              <a:ahLst/>
              <a:cxnLst/>
              <a:rect l="l" t="t" r="r" b="b"/>
              <a:pathLst>
                <a:path w="11850" h="23742" extrusionOk="0">
                  <a:moveTo>
                    <a:pt x="11849" y="1"/>
                  </a:moveTo>
                  <a:cubicBezTo>
                    <a:pt x="5300" y="1"/>
                    <a:pt x="0" y="5318"/>
                    <a:pt x="0" y="11876"/>
                  </a:cubicBezTo>
                  <a:cubicBezTo>
                    <a:pt x="0" y="18428"/>
                    <a:pt x="5292" y="23742"/>
                    <a:pt x="11833" y="23742"/>
                  </a:cubicBezTo>
                  <a:cubicBezTo>
                    <a:pt x="11838" y="23742"/>
                    <a:pt x="11844" y="23742"/>
                    <a:pt x="11849" y="23742"/>
                  </a:cubicBezTo>
                  <a:lnTo>
                    <a:pt x="118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1" name="Google Shape;731;p33"/>
            <p:cNvSpPr/>
            <p:nvPr/>
          </p:nvSpPr>
          <p:spPr>
            <a:xfrm flipH="1">
              <a:off x="8409425" y="1471925"/>
              <a:ext cx="734575" cy="1470425"/>
            </a:xfrm>
            <a:custGeom>
              <a:avLst/>
              <a:gdLst/>
              <a:ahLst/>
              <a:cxnLst/>
              <a:rect l="l" t="t" r="r" b="b"/>
              <a:pathLst>
                <a:path w="29383" h="58817" extrusionOk="0">
                  <a:moveTo>
                    <a:pt x="29382" y="0"/>
                  </a:moveTo>
                  <a:cubicBezTo>
                    <a:pt x="13168" y="0"/>
                    <a:pt x="0" y="13159"/>
                    <a:pt x="0" y="29400"/>
                  </a:cubicBezTo>
                  <a:cubicBezTo>
                    <a:pt x="0" y="45640"/>
                    <a:pt x="13168" y="58816"/>
                    <a:pt x="29382" y="58816"/>
                  </a:cubicBezTo>
                  <a:lnTo>
                    <a:pt x="29382" y="48924"/>
                  </a:lnTo>
                  <a:cubicBezTo>
                    <a:pt x="18616" y="48924"/>
                    <a:pt x="9885" y="40183"/>
                    <a:pt x="9885" y="29408"/>
                  </a:cubicBezTo>
                  <a:cubicBezTo>
                    <a:pt x="9885" y="18634"/>
                    <a:pt x="18625" y="9884"/>
                    <a:pt x="29382" y="9884"/>
                  </a:cubicBezTo>
                  <a:lnTo>
                    <a:pt x="2938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2" name="Google Shape;732;p33"/>
            <p:cNvSpPr/>
            <p:nvPr/>
          </p:nvSpPr>
          <p:spPr>
            <a:xfrm flipH="1">
              <a:off x="8507875" y="3470625"/>
              <a:ext cx="396000" cy="367975"/>
            </a:xfrm>
            <a:custGeom>
              <a:avLst/>
              <a:gdLst/>
              <a:ahLst/>
              <a:cxnLst/>
              <a:rect l="l" t="t" r="r" b="b"/>
              <a:pathLst>
                <a:path w="15840" h="14719" extrusionOk="0">
                  <a:moveTo>
                    <a:pt x="7924" y="1"/>
                  </a:moveTo>
                  <a:cubicBezTo>
                    <a:pt x="7519" y="1"/>
                    <a:pt x="7109" y="34"/>
                    <a:pt x="6697" y="104"/>
                  </a:cubicBezTo>
                  <a:cubicBezTo>
                    <a:pt x="2698" y="785"/>
                    <a:pt x="0" y="4583"/>
                    <a:pt x="681" y="8591"/>
                  </a:cubicBezTo>
                  <a:cubicBezTo>
                    <a:pt x="1284" y="12178"/>
                    <a:pt x="4402" y="14718"/>
                    <a:pt x="7925" y="14718"/>
                  </a:cubicBezTo>
                  <a:cubicBezTo>
                    <a:pt x="8329" y="14718"/>
                    <a:pt x="8739" y="14685"/>
                    <a:pt x="9151" y="14616"/>
                  </a:cubicBezTo>
                  <a:cubicBezTo>
                    <a:pt x="13141" y="13935"/>
                    <a:pt x="15839" y="10136"/>
                    <a:pt x="15167" y="6129"/>
                  </a:cubicBezTo>
                  <a:cubicBezTo>
                    <a:pt x="14556" y="2534"/>
                    <a:pt x="11439" y="1"/>
                    <a:pt x="79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3" name="Google Shape;733;p33"/>
            <p:cNvSpPr/>
            <p:nvPr/>
          </p:nvSpPr>
          <p:spPr>
            <a:xfrm flipH="1">
              <a:off x="7674900" y="735400"/>
              <a:ext cx="734550" cy="735450"/>
            </a:xfrm>
            <a:custGeom>
              <a:avLst/>
              <a:gdLst/>
              <a:ahLst/>
              <a:cxnLst/>
              <a:rect l="l" t="t" r="r" b="b"/>
              <a:pathLst>
                <a:path w="29382" h="29418" extrusionOk="0">
                  <a:moveTo>
                    <a:pt x="0" y="1"/>
                  </a:moveTo>
                  <a:lnTo>
                    <a:pt x="0" y="29418"/>
                  </a:lnTo>
                  <a:cubicBezTo>
                    <a:pt x="16232" y="29400"/>
                    <a:pt x="29382" y="16242"/>
                    <a:pt x="293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4" name="Google Shape;734;p33"/>
            <p:cNvSpPr/>
            <p:nvPr/>
          </p:nvSpPr>
          <p:spPr>
            <a:xfrm flipH="1">
              <a:off x="8042050" y="735400"/>
              <a:ext cx="367400" cy="367625"/>
            </a:xfrm>
            <a:custGeom>
              <a:avLst/>
              <a:gdLst/>
              <a:ahLst/>
              <a:cxnLst/>
              <a:rect l="l" t="t" r="r" b="b"/>
              <a:pathLst>
                <a:path w="14696" h="14705" extrusionOk="0">
                  <a:moveTo>
                    <a:pt x="0" y="1"/>
                  </a:moveTo>
                  <a:lnTo>
                    <a:pt x="0" y="14705"/>
                  </a:lnTo>
                  <a:cubicBezTo>
                    <a:pt x="8120" y="14705"/>
                    <a:pt x="14695" y="8121"/>
                    <a:pt x="146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5" name="Google Shape;735;p33"/>
            <p:cNvSpPr/>
            <p:nvPr/>
          </p:nvSpPr>
          <p:spPr>
            <a:xfrm flipH="1">
              <a:off x="8409425" y="0"/>
              <a:ext cx="734575" cy="367625"/>
            </a:xfrm>
            <a:custGeom>
              <a:avLst/>
              <a:gdLst/>
              <a:ahLst/>
              <a:cxnLst/>
              <a:rect l="l" t="t" r="r" b="b"/>
              <a:pathLst>
                <a:path w="29383" h="14705" extrusionOk="0">
                  <a:moveTo>
                    <a:pt x="0" y="0"/>
                  </a:moveTo>
                  <a:cubicBezTo>
                    <a:pt x="0" y="8120"/>
                    <a:pt x="6584" y="14704"/>
                    <a:pt x="14696" y="14704"/>
                  </a:cubicBezTo>
                  <a:lnTo>
                    <a:pt x="29382" y="14704"/>
                  </a:lnTo>
                  <a:cubicBezTo>
                    <a:pt x="29382" y="6584"/>
                    <a:pt x="22816" y="0"/>
                    <a:pt x="146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6" name="Google Shape;736;p33"/>
            <p:cNvSpPr/>
            <p:nvPr/>
          </p:nvSpPr>
          <p:spPr>
            <a:xfrm flipH="1">
              <a:off x="8409425" y="367800"/>
              <a:ext cx="734575" cy="367625"/>
            </a:xfrm>
            <a:custGeom>
              <a:avLst/>
              <a:gdLst/>
              <a:ahLst/>
              <a:cxnLst/>
              <a:rect l="l" t="t" r="r" b="b"/>
              <a:pathLst>
                <a:path w="29383" h="14705" extrusionOk="0">
                  <a:moveTo>
                    <a:pt x="14712" y="1"/>
                  </a:moveTo>
                  <a:cubicBezTo>
                    <a:pt x="14706" y="1"/>
                    <a:pt x="14701" y="1"/>
                    <a:pt x="14696" y="1"/>
                  </a:cubicBezTo>
                  <a:lnTo>
                    <a:pt x="0" y="1"/>
                  </a:lnTo>
                  <a:cubicBezTo>
                    <a:pt x="0" y="8121"/>
                    <a:pt x="6584" y="14705"/>
                    <a:pt x="14696" y="14705"/>
                  </a:cubicBezTo>
                  <a:lnTo>
                    <a:pt x="29382" y="14705"/>
                  </a:lnTo>
                  <a:cubicBezTo>
                    <a:pt x="29382" y="6581"/>
                    <a:pt x="22825" y="1"/>
                    <a:pt x="147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7" name="Google Shape;737;p33"/>
            <p:cNvSpPr/>
            <p:nvPr/>
          </p:nvSpPr>
          <p:spPr>
            <a:xfrm flipH="1">
              <a:off x="7458800" y="1298600"/>
              <a:ext cx="216125" cy="432450"/>
            </a:xfrm>
            <a:custGeom>
              <a:avLst/>
              <a:gdLst/>
              <a:ahLst/>
              <a:cxnLst/>
              <a:rect l="l" t="t" r="r" b="b"/>
              <a:pathLst>
                <a:path w="8645" h="17298" extrusionOk="0">
                  <a:moveTo>
                    <a:pt x="1" y="0"/>
                  </a:moveTo>
                  <a:lnTo>
                    <a:pt x="1" y="17298"/>
                  </a:lnTo>
                  <a:lnTo>
                    <a:pt x="236" y="17298"/>
                  </a:lnTo>
                  <a:cubicBezTo>
                    <a:pt x="4890" y="17193"/>
                    <a:pt x="8645" y="13360"/>
                    <a:pt x="8645" y="8653"/>
                  </a:cubicBezTo>
                  <a:cubicBezTo>
                    <a:pt x="8645" y="3877"/>
                    <a:pt x="4777" y="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8" name="Google Shape;738;p33"/>
            <p:cNvSpPr/>
            <p:nvPr/>
          </p:nvSpPr>
          <p:spPr>
            <a:xfrm flipH="1">
              <a:off x="7674900" y="1298600"/>
              <a:ext cx="216125" cy="432450"/>
            </a:xfrm>
            <a:custGeom>
              <a:avLst/>
              <a:gdLst/>
              <a:ahLst/>
              <a:cxnLst/>
              <a:rect l="l" t="t" r="r" b="b"/>
              <a:pathLst>
                <a:path w="8645" h="17298" extrusionOk="0">
                  <a:moveTo>
                    <a:pt x="8418" y="0"/>
                  </a:moveTo>
                  <a:cubicBezTo>
                    <a:pt x="3755" y="105"/>
                    <a:pt x="1" y="3938"/>
                    <a:pt x="1" y="8645"/>
                  </a:cubicBezTo>
                  <a:cubicBezTo>
                    <a:pt x="1" y="13421"/>
                    <a:pt x="3877" y="17298"/>
                    <a:pt x="8645" y="17298"/>
                  </a:cubicBezTo>
                  <a:lnTo>
                    <a:pt x="864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739" name="Google Shape;739;p33"/>
          <p:cNvSpPr txBox="1"/>
          <p:nvPr>
            <p:ph type="title"/>
          </p:nvPr>
        </p:nvSpPr>
        <p:spPr>
          <a:xfrm>
            <a:off x="715010" y="795655"/>
            <a:ext cx="4498975" cy="57277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en-GB" sz="2800"/>
              <a:t>Useful Recommendations</a:t>
            </a:r>
            <a:endParaRPr lang="en-US" altLang="en-GB" sz="2800"/>
          </a:p>
        </p:txBody>
      </p:sp>
      <p:sp>
        <p:nvSpPr>
          <p:cNvPr id="741" name="Google Shape;741;p33"/>
          <p:cNvSpPr txBox="1"/>
          <p:nvPr>
            <p:ph type="body" idx="1"/>
          </p:nvPr>
        </p:nvSpPr>
        <p:spPr>
          <a:xfrm>
            <a:off x="720090" y="1399540"/>
            <a:ext cx="6565265" cy="2472690"/>
          </a:xfrm>
          <a:prstGeom prst="rect">
            <a:avLst/>
          </a:prstGeom>
        </p:spPr>
        <p:txBody>
          <a:bodyPr spcFirstLastPara="1" wrap="square" lIns="91425" tIns="91425" rIns="91425" bIns="91425" anchor="t" anchorCtr="0">
            <a:noAutofit/>
          </a:bodyPr>
          <a:lstStyle/>
          <a:p>
            <a:pPr marL="457200" lvl="0" indent="-317500" algn="l" rtl="0">
              <a:lnSpc>
                <a:spcPct val="120000"/>
              </a:lnSpc>
              <a:spcBef>
                <a:spcPts val="0"/>
              </a:spcBef>
              <a:spcAft>
                <a:spcPts val="0"/>
              </a:spcAft>
              <a:buClr>
                <a:schemeClr val="accent1"/>
              </a:buClr>
              <a:buSzPts val="1400"/>
              <a:buChar char="●"/>
            </a:pPr>
            <a:r>
              <a:rPr lang="en-GB">
                <a:solidFill>
                  <a:schemeClr val="dk1"/>
                </a:solidFill>
                <a:sym typeface="+mn-ea"/>
              </a:rPr>
              <a:t>High availability on certain dates, like September 5th in the data, could indicate high demand. Increasing prices on these dates to maximize revenue could be a good strategy.</a:t>
            </a:r>
            <a:endParaRPr lang="en-GB">
              <a:solidFill>
                <a:schemeClr val="dk1"/>
              </a:solidFill>
              <a:sym typeface="+mn-ea"/>
            </a:endParaRPr>
          </a:p>
          <a:p>
            <a:pPr marL="139700" lvl="0" indent="0" algn="l" rtl="0">
              <a:lnSpc>
                <a:spcPct val="120000"/>
              </a:lnSpc>
              <a:spcBef>
                <a:spcPts val="0"/>
              </a:spcBef>
              <a:spcAft>
                <a:spcPts val="0"/>
              </a:spcAft>
              <a:buClr>
                <a:schemeClr val="accent1"/>
              </a:buClr>
              <a:buSzPts val="1400"/>
              <a:buNone/>
            </a:pPr>
            <a:endParaRPr lang="en-GB">
              <a:solidFill>
                <a:schemeClr val="dk1"/>
              </a:solidFill>
            </a:endParaRPr>
          </a:p>
          <a:p>
            <a:pPr marL="457200" lvl="0" indent="-317500" algn="l" rtl="0">
              <a:lnSpc>
                <a:spcPct val="120000"/>
              </a:lnSpc>
              <a:spcBef>
                <a:spcPts val="0"/>
              </a:spcBef>
              <a:spcAft>
                <a:spcPts val="0"/>
              </a:spcAft>
              <a:buClr>
                <a:schemeClr val="accent1"/>
              </a:buClr>
              <a:buSzPts val="1400"/>
              <a:buChar char="●"/>
            </a:pPr>
            <a:r>
              <a:rPr lang="en-GB">
                <a:solidFill>
                  <a:schemeClr val="dk1"/>
                </a:solidFill>
                <a:sym typeface="+mn-ea"/>
              </a:rPr>
              <a:t>Data shows that entire homes/apartments are generally more expensive than private rooms and hotel rooms. Offering more entire homes/apartments, if feasible, could increase revenue.</a:t>
            </a:r>
            <a:endParaRPr lang="en-GB">
              <a:solidFill>
                <a:schemeClr val="dk1"/>
              </a:solidFill>
              <a:sym typeface="+mn-ea"/>
            </a:endParaRPr>
          </a:p>
          <a:p>
            <a:pPr marL="457200" lvl="0" indent="-317500" algn="l" rtl="0">
              <a:lnSpc>
                <a:spcPct val="120000"/>
              </a:lnSpc>
              <a:spcBef>
                <a:spcPts val="0"/>
              </a:spcBef>
              <a:spcAft>
                <a:spcPts val="0"/>
              </a:spcAft>
              <a:buClr>
                <a:schemeClr val="accent1"/>
              </a:buClr>
              <a:buSzPts val="1400"/>
              <a:buChar char="●"/>
            </a:pPr>
            <a:endParaRPr lang="en-GB">
              <a:solidFill>
                <a:schemeClr val="dk1"/>
              </a:solidFill>
              <a:sym typeface="+mn-ea"/>
            </a:endParaRPr>
          </a:p>
          <a:p>
            <a:pPr marL="457200" lvl="0" indent="-317500" algn="l" rtl="0">
              <a:lnSpc>
                <a:spcPct val="120000"/>
              </a:lnSpc>
              <a:spcBef>
                <a:spcPts val="0"/>
              </a:spcBef>
              <a:spcAft>
                <a:spcPts val="0"/>
              </a:spcAft>
              <a:buClr>
                <a:schemeClr val="accent1"/>
              </a:buClr>
              <a:buSzPts val="1400"/>
              <a:buChar char="●"/>
            </a:pPr>
            <a:r>
              <a:rPr lang="en-GB">
                <a:solidFill>
                  <a:schemeClr val="dk1"/>
                </a:solidFill>
              </a:rPr>
              <a:t>Consider seasonality in pricing and availability strategy. Prices might be higher during peak tourist seasons and lower during off-peak times.</a:t>
            </a:r>
            <a:endParaRPr lang="en-GB">
              <a:solidFill>
                <a:schemeClr val="dk1"/>
              </a:solidFill>
            </a:endParaRPr>
          </a:p>
          <a:p>
            <a:pPr marL="457200" lvl="0" indent="-317500" algn="l" rtl="0">
              <a:spcBef>
                <a:spcPts val="1000"/>
              </a:spcBef>
              <a:spcAft>
                <a:spcPts val="0"/>
              </a:spcAft>
              <a:buClr>
                <a:schemeClr val="accent1"/>
              </a:buClr>
              <a:buSzPts val="1400"/>
              <a:buChar char="●"/>
            </a:pPr>
            <a:endParaRPr lang="en-GB">
              <a:solidFill>
                <a:schemeClr val="dk1"/>
              </a:solidFill>
            </a:endParaRPr>
          </a:p>
        </p:txBody>
      </p:sp>
      <p:sp>
        <p:nvSpPr>
          <p:cNvPr id="742" name="Google Shape;742;p33"/>
          <p:cNvSpPr/>
          <p:nvPr/>
        </p:nvSpPr>
        <p:spPr>
          <a:xfrm rot="5400000">
            <a:off x="-20337" y="0"/>
            <a:ext cx="735450" cy="735425"/>
          </a:xfrm>
          <a:custGeom>
            <a:avLst/>
            <a:gdLst/>
            <a:ahLst/>
            <a:cxnLst/>
            <a:rect l="l" t="t" r="r" b="b"/>
            <a:pathLst>
              <a:path w="29418" h="29417" extrusionOk="0">
                <a:moveTo>
                  <a:pt x="1" y="0"/>
                </a:moveTo>
                <a:lnTo>
                  <a:pt x="1" y="29417"/>
                </a:lnTo>
                <a:lnTo>
                  <a:pt x="29417" y="29417"/>
                </a:lnTo>
                <a:cubicBezTo>
                  <a:pt x="29417" y="13176"/>
                  <a:pt x="16241" y="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3" name="Google Shape;743;p33"/>
          <p:cNvSpPr/>
          <p:nvPr/>
        </p:nvSpPr>
        <p:spPr>
          <a:xfrm rot="5400000">
            <a:off x="-20325" y="-12"/>
            <a:ext cx="367625" cy="367625"/>
          </a:xfrm>
          <a:custGeom>
            <a:avLst/>
            <a:gdLst/>
            <a:ahLst/>
            <a:cxnLst/>
            <a:rect l="l" t="t" r="r" b="b"/>
            <a:pathLst>
              <a:path w="14705" h="14705" extrusionOk="0">
                <a:moveTo>
                  <a:pt x="1" y="1"/>
                </a:moveTo>
                <a:lnTo>
                  <a:pt x="1" y="14705"/>
                </a:lnTo>
                <a:lnTo>
                  <a:pt x="14704" y="14705"/>
                </a:lnTo>
                <a:cubicBezTo>
                  <a:pt x="14704" y="6584"/>
                  <a:pt x="8121" y="1"/>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mc:AlternateContent xmlns:mc="http://schemas.openxmlformats.org/markup-compatibility/2006">
    <mc:Choice xmlns:p14="http://schemas.microsoft.com/office/powerpoint/2010/main" Requires="p14">
      <p:transition spd="med" p14:dur="750">
        <p:wipe/>
      </p:transition>
    </mc:Choice>
    <mc:Fallback>
      <p:transition spd="med">
        <p:wip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711" name="Shape 711"/>
        <p:cNvGrpSpPr/>
        <p:nvPr/>
      </p:nvGrpSpPr>
      <p:grpSpPr>
        <a:xfrm>
          <a:off x="0" y="0"/>
          <a:ext cx="0" cy="0"/>
          <a:chOff x="0" y="0"/>
          <a:chExt cx="0" cy="0"/>
        </a:xfrm>
      </p:grpSpPr>
      <p:grpSp>
        <p:nvGrpSpPr>
          <p:cNvPr id="712" name="Google Shape;712;p33"/>
          <p:cNvGrpSpPr/>
          <p:nvPr/>
        </p:nvGrpSpPr>
        <p:grpSpPr>
          <a:xfrm>
            <a:off x="-2" y="0"/>
            <a:ext cx="9144002" cy="5238975"/>
            <a:chOff x="-2" y="0"/>
            <a:chExt cx="9144002" cy="5238975"/>
          </a:xfrm>
        </p:grpSpPr>
        <p:sp>
          <p:nvSpPr>
            <p:cNvPr id="713" name="Google Shape;713;p33"/>
            <p:cNvSpPr/>
            <p:nvPr/>
          </p:nvSpPr>
          <p:spPr>
            <a:xfrm flipH="1">
              <a:off x="-2" y="0"/>
              <a:ext cx="8409452" cy="43450"/>
            </a:xfrm>
            <a:custGeom>
              <a:avLst/>
              <a:gdLst/>
              <a:ahLst/>
              <a:cxnLst/>
              <a:rect l="l" t="t" r="r" b="b"/>
              <a:pathLst>
                <a:path w="88381" h="1738" extrusionOk="0">
                  <a:moveTo>
                    <a:pt x="0" y="0"/>
                  </a:moveTo>
                  <a:lnTo>
                    <a:pt x="0" y="1738"/>
                  </a:lnTo>
                  <a:lnTo>
                    <a:pt x="88381" y="1738"/>
                  </a:lnTo>
                  <a:lnTo>
                    <a:pt x="8838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4" name="Google Shape;714;p33"/>
            <p:cNvSpPr/>
            <p:nvPr/>
          </p:nvSpPr>
          <p:spPr>
            <a:xfrm flipH="1">
              <a:off x="-2" y="86425"/>
              <a:ext cx="8409452" cy="43475"/>
            </a:xfrm>
            <a:custGeom>
              <a:avLst/>
              <a:gdLst/>
              <a:ahLst/>
              <a:cxnLst/>
              <a:rect l="l" t="t" r="r" b="b"/>
              <a:pathLst>
                <a:path w="88381" h="1739" extrusionOk="0">
                  <a:moveTo>
                    <a:pt x="0" y="1"/>
                  </a:moveTo>
                  <a:lnTo>
                    <a:pt x="0" y="1738"/>
                  </a:lnTo>
                  <a:lnTo>
                    <a:pt x="88381" y="1738"/>
                  </a:lnTo>
                  <a:lnTo>
                    <a:pt x="8838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5" name="Google Shape;715;p33"/>
            <p:cNvSpPr/>
            <p:nvPr/>
          </p:nvSpPr>
          <p:spPr>
            <a:xfrm flipH="1">
              <a:off x="-2" y="173100"/>
              <a:ext cx="8409452" cy="43250"/>
            </a:xfrm>
            <a:custGeom>
              <a:avLst/>
              <a:gdLst/>
              <a:ahLst/>
              <a:cxnLst/>
              <a:rect l="l" t="t" r="r" b="b"/>
              <a:pathLst>
                <a:path w="88381" h="1730" extrusionOk="0">
                  <a:moveTo>
                    <a:pt x="0" y="0"/>
                  </a:moveTo>
                  <a:lnTo>
                    <a:pt x="0" y="1729"/>
                  </a:lnTo>
                  <a:lnTo>
                    <a:pt x="88381" y="1729"/>
                  </a:lnTo>
                  <a:lnTo>
                    <a:pt x="8838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6" name="Google Shape;716;p33"/>
            <p:cNvSpPr/>
            <p:nvPr/>
          </p:nvSpPr>
          <p:spPr>
            <a:xfrm flipH="1">
              <a:off x="-2" y="259525"/>
              <a:ext cx="8409452" cy="43250"/>
            </a:xfrm>
            <a:custGeom>
              <a:avLst/>
              <a:gdLst/>
              <a:ahLst/>
              <a:cxnLst/>
              <a:rect l="l" t="t" r="r" b="b"/>
              <a:pathLst>
                <a:path w="88381" h="1730" extrusionOk="0">
                  <a:moveTo>
                    <a:pt x="0" y="1"/>
                  </a:moveTo>
                  <a:lnTo>
                    <a:pt x="0" y="1730"/>
                  </a:lnTo>
                  <a:lnTo>
                    <a:pt x="88381" y="1730"/>
                  </a:lnTo>
                  <a:lnTo>
                    <a:pt x="8838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7" name="Google Shape;717;p33"/>
            <p:cNvSpPr/>
            <p:nvPr/>
          </p:nvSpPr>
          <p:spPr>
            <a:xfrm flipH="1">
              <a:off x="-2" y="345975"/>
              <a:ext cx="8409452" cy="43475"/>
            </a:xfrm>
            <a:custGeom>
              <a:avLst/>
              <a:gdLst/>
              <a:ahLst/>
              <a:cxnLst/>
              <a:rect l="l" t="t" r="r" b="b"/>
              <a:pathLst>
                <a:path w="88381" h="1739" extrusionOk="0">
                  <a:moveTo>
                    <a:pt x="0" y="1"/>
                  </a:moveTo>
                  <a:lnTo>
                    <a:pt x="0" y="1738"/>
                  </a:lnTo>
                  <a:lnTo>
                    <a:pt x="88381" y="1738"/>
                  </a:lnTo>
                  <a:lnTo>
                    <a:pt x="8838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8" name="Google Shape;718;p33"/>
            <p:cNvSpPr/>
            <p:nvPr/>
          </p:nvSpPr>
          <p:spPr>
            <a:xfrm flipH="1">
              <a:off x="-2" y="432425"/>
              <a:ext cx="8409452" cy="43450"/>
            </a:xfrm>
            <a:custGeom>
              <a:avLst/>
              <a:gdLst/>
              <a:ahLst/>
              <a:cxnLst/>
              <a:rect l="l" t="t" r="r" b="b"/>
              <a:pathLst>
                <a:path w="88381" h="1738" extrusionOk="0">
                  <a:moveTo>
                    <a:pt x="0" y="0"/>
                  </a:moveTo>
                  <a:lnTo>
                    <a:pt x="0" y="1738"/>
                  </a:lnTo>
                  <a:lnTo>
                    <a:pt x="88381" y="1738"/>
                  </a:lnTo>
                  <a:lnTo>
                    <a:pt x="8838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9" name="Google Shape;719;p33"/>
            <p:cNvSpPr/>
            <p:nvPr/>
          </p:nvSpPr>
          <p:spPr>
            <a:xfrm flipH="1">
              <a:off x="7674900" y="735400"/>
              <a:ext cx="43025" cy="4503575"/>
            </a:xfrm>
            <a:custGeom>
              <a:avLst/>
              <a:gdLst/>
              <a:ahLst/>
              <a:cxnLst/>
              <a:rect l="l" t="t" r="r" b="b"/>
              <a:pathLst>
                <a:path w="1721" h="180143" extrusionOk="0">
                  <a:moveTo>
                    <a:pt x="1" y="1"/>
                  </a:moveTo>
                  <a:lnTo>
                    <a:pt x="1" y="180143"/>
                  </a:lnTo>
                  <a:lnTo>
                    <a:pt x="1721" y="180143"/>
                  </a:lnTo>
                  <a:lnTo>
                    <a:pt x="172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0" name="Google Shape;720;p33"/>
            <p:cNvSpPr/>
            <p:nvPr/>
          </p:nvSpPr>
          <p:spPr>
            <a:xfrm flipH="1">
              <a:off x="7761325" y="735400"/>
              <a:ext cx="43250" cy="4503575"/>
            </a:xfrm>
            <a:custGeom>
              <a:avLst/>
              <a:gdLst/>
              <a:ahLst/>
              <a:cxnLst/>
              <a:rect l="l" t="t" r="r" b="b"/>
              <a:pathLst>
                <a:path w="1730" h="180143" extrusionOk="0">
                  <a:moveTo>
                    <a:pt x="0" y="1"/>
                  </a:moveTo>
                  <a:lnTo>
                    <a:pt x="0" y="180143"/>
                  </a:lnTo>
                  <a:lnTo>
                    <a:pt x="1729" y="180143"/>
                  </a:lnTo>
                  <a:lnTo>
                    <a:pt x="172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1" name="Google Shape;721;p33"/>
            <p:cNvSpPr/>
            <p:nvPr/>
          </p:nvSpPr>
          <p:spPr>
            <a:xfrm flipH="1">
              <a:off x="7847550" y="735400"/>
              <a:ext cx="43250" cy="4503575"/>
            </a:xfrm>
            <a:custGeom>
              <a:avLst/>
              <a:gdLst/>
              <a:ahLst/>
              <a:cxnLst/>
              <a:rect l="l" t="t" r="r" b="b"/>
              <a:pathLst>
                <a:path w="1730" h="180143" extrusionOk="0">
                  <a:moveTo>
                    <a:pt x="0" y="1"/>
                  </a:moveTo>
                  <a:lnTo>
                    <a:pt x="0" y="180143"/>
                  </a:lnTo>
                  <a:lnTo>
                    <a:pt x="1729" y="180143"/>
                  </a:lnTo>
                  <a:lnTo>
                    <a:pt x="172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2" name="Google Shape;722;p33"/>
            <p:cNvSpPr/>
            <p:nvPr/>
          </p:nvSpPr>
          <p:spPr>
            <a:xfrm flipH="1">
              <a:off x="7934000" y="735400"/>
              <a:ext cx="43250" cy="4503575"/>
            </a:xfrm>
            <a:custGeom>
              <a:avLst/>
              <a:gdLst/>
              <a:ahLst/>
              <a:cxnLst/>
              <a:rect l="l" t="t" r="r" b="b"/>
              <a:pathLst>
                <a:path w="1730" h="180143" extrusionOk="0">
                  <a:moveTo>
                    <a:pt x="1" y="1"/>
                  </a:moveTo>
                  <a:lnTo>
                    <a:pt x="1" y="180143"/>
                  </a:lnTo>
                  <a:lnTo>
                    <a:pt x="1729" y="180143"/>
                  </a:lnTo>
                  <a:lnTo>
                    <a:pt x="172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3" name="Google Shape;723;p33"/>
            <p:cNvSpPr/>
            <p:nvPr/>
          </p:nvSpPr>
          <p:spPr>
            <a:xfrm flipH="1">
              <a:off x="8020675" y="735400"/>
              <a:ext cx="43025" cy="4503575"/>
            </a:xfrm>
            <a:custGeom>
              <a:avLst/>
              <a:gdLst/>
              <a:ahLst/>
              <a:cxnLst/>
              <a:rect l="l" t="t" r="r" b="b"/>
              <a:pathLst>
                <a:path w="1721" h="180143" extrusionOk="0">
                  <a:moveTo>
                    <a:pt x="1" y="1"/>
                  </a:moveTo>
                  <a:lnTo>
                    <a:pt x="1" y="180143"/>
                  </a:lnTo>
                  <a:lnTo>
                    <a:pt x="1721" y="180143"/>
                  </a:lnTo>
                  <a:lnTo>
                    <a:pt x="172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4" name="Google Shape;724;p33"/>
            <p:cNvSpPr/>
            <p:nvPr/>
          </p:nvSpPr>
          <p:spPr>
            <a:xfrm flipH="1">
              <a:off x="8107100" y="735400"/>
              <a:ext cx="43025" cy="4503575"/>
            </a:xfrm>
            <a:custGeom>
              <a:avLst/>
              <a:gdLst/>
              <a:ahLst/>
              <a:cxnLst/>
              <a:rect l="l" t="t" r="r" b="b"/>
              <a:pathLst>
                <a:path w="1721" h="180143" extrusionOk="0">
                  <a:moveTo>
                    <a:pt x="0" y="1"/>
                  </a:moveTo>
                  <a:lnTo>
                    <a:pt x="0" y="180143"/>
                  </a:lnTo>
                  <a:lnTo>
                    <a:pt x="1720" y="180143"/>
                  </a:lnTo>
                  <a:lnTo>
                    <a:pt x="172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5" name="Google Shape;725;p33"/>
            <p:cNvSpPr/>
            <p:nvPr/>
          </p:nvSpPr>
          <p:spPr>
            <a:xfrm flipH="1">
              <a:off x="8193325" y="735400"/>
              <a:ext cx="43025" cy="4503575"/>
            </a:xfrm>
            <a:custGeom>
              <a:avLst/>
              <a:gdLst/>
              <a:ahLst/>
              <a:cxnLst/>
              <a:rect l="l" t="t" r="r" b="b"/>
              <a:pathLst>
                <a:path w="1721" h="180143" extrusionOk="0">
                  <a:moveTo>
                    <a:pt x="0" y="1"/>
                  </a:moveTo>
                  <a:lnTo>
                    <a:pt x="0" y="180143"/>
                  </a:lnTo>
                  <a:lnTo>
                    <a:pt x="1720" y="180143"/>
                  </a:lnTo>
                  <a:lnTo>
                    <a:pt x="172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6" name="Google Shape;726;p33"/>
            <p:cNvSpPr/>
            <p:nvPr/>
          </p:nvSpPr>
          <p:spPr>
            <a:xfrm flipH="1">
              <a:off x="8279775" y="735400"/>
              <a:ext cx="43250" cy="4503575"/>
            </a:xfrm>
            <a:custGeom>
              <a:avLst/>
              <a:gdLst/>
              <a:ahLst/>
              <a:cxnLst/>
              <a:rect l="l" t="t" r="r" b="b"/>
              <a:pathLst>
                <a:path w="1730" h="180143" extrusionOk="0">
                  <a:moveTo>
                    <a:pt x="1" y="1"/>
                  </a:moveTo>
                  <a:lnTo>
                    <a:pt x="1" y="180143"/>
                  </a:lnTo>
                  <a:lnTo>
                    <a:pt x="1730" y="180143"/>
                  </a:lnTo>
                  <a:lnTo>
                    <a:pt x="173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7" name="Google Shape;727;p33"/>
            <p:cNvSpPr/>
            <p:nvPr/>
          </p:nvSpPr>
          <p:spPr>
            <a:xfrm flipH="1">
              <a:off x="8366225" y="735400"/>
              <a:ext cx="43225" cy="4503575"/>
            </a:xfrm>
            <a:custGeom>
              <a:avLst/>
              <a:gdLst/>
              <a:ahLst/>
              <a:cxnLst/>
              <a:rect l="l" t="t" r="r" b="b"/>
              <a:pathLst>
                <a:path w="1729" h="180143" extrusionOk="0">
                  <a:moveTo>
                    <a:pt x="0" y="1"/>
                  </a:moveTo>
                  <a:lnTo>
                    <a:pt x="0" y="180143"/>
                  </a:lnTo>
                  <a:lnTo>
                    <a:pt x="1729" y="180143"/>
                  </a:lnTo>
                  <a:lnTo>
                    <a:pt x="172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8" name="Google Shape;728;p33"/>
            <p:cNvSpPr/>
            <p:nvPr/>
          </p:nvSpPr>
          <p:spPr>
            <a:xfrm flipH="1">
              <a:off x="7674900" y="0"/>
              <a:ext cx="1469100" cy="1470850"/>
            </a:xfrm>
            <a:custGeom>
              <a:avLst/>
              <a:gdLst/>
              <a:ahLst/>
              <a:cxnLst/>
              <a:rect l="l" t="t" r="r" b="b"/>
              <a:pathLst>
                <a:path w="58764" h="58834" extrusionOk="0">
                  <a:moveTo>
                    <a:pt x="29382" y="0"/>
                  </a:moveTo>
                  <a:cubicBezTo>
                    <a:pt x="13159" y="0"/>
                    <a:pt x="0" y="13167"/>
                    <a:pt x="0" y="29417"/>
                  </a:cubicBezTo>
                  <a:cubicBezTo>
                    <a:pt x="0" y="45658"/>
                    <a:pt x="13159" y="58834"/>
                    <a:pt x="29382" y="58834"/>
                  </a:cubicBezTo>
                  <a:cubicBezTo>
                    <a:pt x="45614" y="58834"/>
                    <a:pt x="58764" y="45658"/>
                    <a:pt x="58764" y="29417"/>
                  </a:cubicBezTo>
                  <a:cubicBezTo>
                    <a:pt x="58764" y="13167"/>
                    <a:pt x="45614" y="0"/>
                    <a:pt x="2938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9" name="Google Shape;729;p33"/>
            <p:cNvSpPr/>
            <p:nvPr/>
          </p:nvSpPr>
          <p:spPr>
            <a:xfrm flipH="1">
              <a:off x="8042050" y="367800"/>
              <a:ext cx="734575" cy="735025"/>
            </a:xfrm>
            <a:custGeom>
              <a:avLst/>
              <a:gdLst/>
              <a:ahLst/>
              <a:cxnLst/>
              <a:rect l="l" t="t" r="r" b="b"/>
              <a:pathLst>
                <a:path w="29383" h="29401" extrusionOk="0">
                  <a:moveTo>
                    <a:pt x="14687" y="1"/>
                  </a:moveTo>
                  <a:cubicBezTo>
                    <a:pt x="6575" y="1"/>
                    <a:pt x="1" y="6584"/>
                    <a:pt x="1" y="14705"/>
                  </a:cubicBezTo>
                  <a:cubicBezTo>
                    <a:pt x="1" y="22825"/>
                    <a:pt x="6575" y="29400"/>
                    <a:pt x="14687" y="29400"/>
                  </a:cubicBezTo>
                  <a:cubicBezTo>
                    <a:pt x="22799" y="29400"/>
                    <a:pt x="29382" y="22825"/>
                    <a:pt x="29382" y="14705"/>
                  </a:cubicBezTo>
                  <a:cubicBezTo>
                    <a:pt x="29382" y="6584"/>
                    <a:pt x="22799" y="1"/>
                    <a:pt x="146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0" name="Google Shape;730;p33"/>
            <p:cNvSpPr/>
            <p:nvPr/>
          </p:nvSpPr>
          <p:spPr>
            <a:xfrm flipH="1">
              <a:off x="8409425" y="1910025"/>
              <a:ext cx="296250" cy="593550"/>
            </a:xfrm>
            <a:custGeom>
              <a:avLst/>
              <a:gdLst/>
              <a:ahLst/>
              <a:cxnLst/>
              <a:rect l="l" t="t" r="r" b="b"/>
              <a:pathLst>
                <a:path w="11850" h="23742" extrusionOk="0">
                  <a:moveTo>
                    <a:pt x="11849" y="1"/>
                  </a:moveTo>
                  <a:cubicBezTo>
                    <a:pt x="5300" y="1"/>
                    <a:pt x="0" y="5318"/>
                    <a:pt x="0" y="11876"/>
                  </a:cubicBezTo>
                  <a:cubicBezTo>
                    <a:pt x="0" y="18428"/>
                    <a:pt x="5292" y="23742"/>
                    <a:pt x="11833" y="23742"/>
                  </a:cubicBezTo>
                  <a:cubicBezTo>
                    <a:pt x="11838" y="23742"/>
                    <a:pt x="11844" y="23742"/>
                    <a:pt x="11849" y="23742"/>
                  </a:cubicBezTo>
                  <a:lnTo>
                    <a:pt x="118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1" name="Google Shape;731;p33"/>
            <p:cNvSpPr/>
            <p:nvPr/>
          </p:nvSpPr>
          <p:spPr>
            <a:xfrm flipH="1">
              <a:off x="8409425" y="1471925"/>
              <a:ext cx="734575" cy="1470425"/>
            </a:xfrm>
            <a:custGeom>
              <a:avLst/>
              <a:gdLst/>
              <a:ahLst/>
              <a:cxnLst/>
              <a:rect l="l" t="t" r="r" b="b"/>
              <a:pathLst>
                <a:path w="29383" h="58817" extrusionOk="0">
                  <a:moveTo>
                    <a:pt x="29382" y="0"/>
                  </a:moveTo>
                  <a:cubicBezTo>
                    <a:pt x="13168" y="0"/>
                    <a:pt x="0" y="13159"/>
                    <a:pt x="0" y="29400"/>
                  </a:cubicBezTo>
                  <a:cubicBezTo>
                    <a:pt x="0" y="45640"/>
                    <a:pt x="13168" y="58816"/>
                    <a:pt x="29382" y="58816"/>
                  </a:cubicBezTo>
                  <a:lnTo>
                    <a:pt x="29382" y="48924"/>
                  </a:lnTo>
                  <a:cubicBezTo>
                    <a:pt x="18616" y="48924"/>
                    <a:pt x="9885" y="40183"/>
                    <a:pt x="9885" y="29408"/>
                  </a:cubicBezTo>
                  <a:cubicBezTo>
                    <a:pt x="9885" y="18634"/>
                    <a:pt x="18625" y="9884"/>
                    <a:pt x="29382" y="9884"/>
                  </a:cubicBezTo>
                  <a:lnTo>
                    <a:pt x="2938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2" name="Google Shape;732;p33"/>
            <p:cNvSpPr/>
            <p:nvPr/>
          </p:nvSpPr>
          <p:spPr>
            <a:xfrm flipH="1">
              <a:off x="8507875" y="3470625"/>
              <a:ext cx="396000" cy="367975"/>
            </a:xfrm>
            <a:custGeom>
              <a:avLst/>
              <a:gdLst/>
              <a:ahLst/>
              <a:cxnLst/>
              <a:rect l="l" t="t" r="r" b="b"/>
              <a:pathLst>
                <a:path w="15840" h="14719" extrusionOk="0">
                  <a:moveTo>
                    <a:pt x="7924" y="1"/>
                  </a:moveTo>
                  <a:cubicBezTo>
                    <a:pt x="7519" y="1"/>
                    <a:pt x="7109" y="34"/>
                    <a:pt x="6697" y="104"/>
                  </a:cubicBezTo>
                  <a:cubicBezTo>
                    <a:pt x="2698" y="785"/>
                    <a:pt x="0" y="4583"/>
                    <a:pt x="681" y="8591"/>
                  </a:cubicBezTo>
                  <a:cubicBezTo>
                    <a:pt x="1284" y="12178"/>
                    <a:pt x="4402" y="14718"/>
                    <a:pt x="7925" y="14718"/>
                  </a:cubicBezTo>
                  <a:cubicBezTo>
                    <a:pt x="8329" y="14718"/>
                    <a:pt x="8739" y="14685"/>
                    <a:pt x="9151" y="14616"/>
                  </a:cubicBezTo>
                  <a:cubicBezTo>
                    <a:pt x="13141" y="13935"/>
                    <a:pt x="15839" y="10136"/>
                    <a:pt x="15167" y="6129"/>
                  </a:cubicBezTo>
                  <a:cubicBezTo>
                    <a:pt x="14556" y="2534"/>
                    <a:pt x="11439" y="1"/>
                    <a:pt x="79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3" name="Google Shape;733;p33"/>
            <p:cNvSpPr/>
            <p:nvPr/>
          </p:nvSpPr>
          <p:spPr>
            <a:xfrm flipH="1">
              <a:off x="7674900" y="735400"/>
              <a:ext cx="734550" cy="735450"/>
            </a:xfrm>
            <a:custGeom>
              <a:avLst/>
              <a:gdLst/>
              <a:ahLst/>
              <a:cxnLst/>
              <a:rect l="l" t="t" r="r" b="b"/>
              <a:pathLst>
                <a:path w="29382" h="29418" extrusionOk="0">
                  <a:moveTo>
                    <a:pt x="0" y="1"/>
                  </a:moveTo>
                  <a:lnTo>
                    <a:pt x="0" y="29418"/>
                  </a:lnTo>
                  <a:cubicBezTo>
                    <a:pt x="16232" y="29400"/>
                    <a:pt x="29382" y="16242"/>
                    <a:pt x="293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4" name="Google Shape;734;p33"/>
            <p:cNvSpPr/>
            <p:nvPr/>
          </p:nvSpPr>
          <p:spPr>
            <a:xfrm flipH="1">
              <a:off x="8042050" y="735400"/>
              <a:ext cx="367400" cy="367625"/>
            </a:xfrm>
            <a:custGeom>
              <a:avLst/>
              <a:gdLst/>
              <a:ahLst/>
              <a:cxnLst/>
              <a:rect l="l" t="t" r="r" b="b"/>
              <a:pathLst>
                <a:path w="14696" h="14705" extrusionOk="0">
                  <a:moveTo>
                    <a:pt x="0" y="1"/>
                  </a:moveTo>
                  <a:lnTo>
                    <a:pt x="0" y="14705"/>
                  </a:lnTo>
                  <a:cubicBezTo>
                    <a:pt x="8120" y="14705"/>
                    <a:pt x="14695" y="8121"/>
                    <a:pt x="146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5" name="Google Shape;735;p33"/>
            <p:cNvSpPr/>
            <p:nvPr/>
          </p:nvSpPr>
          <p:spPr>
            <a:xfrm flipH="1">
              <a:off x="8409425" y="0"/>
              <a:ext cx="734575" cy="367625"/>
            </a:xfrm>
            <a:custGeom>
              <a:avLst/>
              <a:gdLst/>
              <a:ahLst/>
              <a:cxnLst/>
              <a:rect l="l" t="t" r="r" b="b"/>
              <a:pathLst>
                <a:path w="29383" h="14705" extrusionOk="0">
                  <a:moveTo>
                    <a:pt x="0" y="0"/>
                  </a:moveTo>
                  <a:cubicBezTo>
                    <a:pt x="0" y="8120"/>
                    <a:pt x="6584" y="14704"/>
                    <a:pt x="14696" y="14704"/>
                  </a:cubicBezTo>
                  <a:lnTo>
                    <a:pt x="29382" y="14704"/>
                  </a:lnTo>
                  <a:cubicBezTo>
                    <a:pt x="29382" y="6584"/>
                    <a:pt x="22816" y="0"/>
                    <a:pt x="146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6" name="Google Shape;736;p33"/>
            <p:cNvSpPr/>
            <p:nvPr/>
          </p:nvSpPr>
          <p:spPr>
            <a:xfrm flipH="1">
              <a:off x="8409425" y="367800"/>
              <a:ext cx="734575" cy="367625"/>
            </a:xfrm>
            <a:custGeom>
              <a:avLst/>
              <a:gdLst/>
              <a:ahLst/>
              <a:cxnLst/>
              <a:rect l="l" t="t" r="r" b="b"/>
              <a:pathLst>
                <a:path w="29383" h="14705" extrusionOk="0">
                  <a:moveTo>
                    <a:pt x="14712" y="1"/>
                  </a:moveTo>
                  <a:cubicBezTo>
                    <a:pt x="14706" y="1"/>
                    <a:pt x="14701" y="1"/>
                    <a:pt x="14696" y="1"/>
                  </a:cubicBezTo>
                  <a:lnTo>
                    <a:pt x="0" y="1"/>
                  </a:lnTo>
                  <a:cubicBezTo>
                    <a:pt x="0" y="8121"/>
                    <a:pt x="6584" y="14705"/>
                    <a:pt x="14696" y="14705"/>
                  </a:cubicBezTo>
                  <a:lnTo>
                    <a:pt x="29382" y="14705"/>
                  </a:lnTo>
                  <a:cubicBezTo>
                    <a:pt x="29382" y="6581"/>
                    <a:pt x="22825" y="1"/>
                    <a:pt x="147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7" name="Google Shape;737;p33"/>
            <p:cNvSpPr/>
            <p:nvPr/>
          </p:nvSpPr>
          <p:spPr>
            <a:xfrm flipH="1">
              <a:off x="7458800" y="1298600"/>
              <a:ext cx="216125" cy="432450"/>
            </a:xfrm>
            <a:custGeom>
              <a:avLst/>
              <a:gdLst/>
              <a:ahLst/>
              <a:cxnLst/>
              <a:rect l="l" t="t" r="r" b="b"/>
              <a:pathLst>
                <a:path w="8645" h="17298" extrusionOk="0">
                  <a:moveTo>
                    <a:pt x="1" y="0"/>
                  </a:moveTo>
                  <a:lnTo>
                    <a:pt x="1" y="17298"/>
                  </a:lnTo>
                  <a:lnTo>
                    <a:pt x="236" y="17298"/>
                  </a:lnTo>
                  <a:cubicBezTo>
                    <a:pt x="4890" y="17193"/>
                    <a:pt x="8645" y="13360"/>
                    <a:pt x="8645" y="8653"/>
                  </a:cubicBezTo>
                  <a:cubicBezTo>
                    <a:pt x="8645" y="3877"/>
                    <a:pt x="4777" y="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8" name="Google Shape;738;p33"/>
            <p:cNvSpPr/>
            <p:nvPr/>
          </p:nvSpPr>
          <p:spPr>
            <a:xfrm flipH="1">
              <a:off x="7674900" y="1298600"/>
              <a:ext cx="216125" cy="432450"/>
            </a:xfrm>
            <a:custGeom>
              <a:avLst/>
              <a:gdLst/>
              <a:ahLst/>
              <a:cxnLst/>
              <a:rect l="l" t="t" r="r" b="b"/>
              <a:pathLst>
                <a:path w="8645" h="17298" extrusionOk="0">
                  <a:moveTo>
                    <a:pt x="8418" y="0"/>
                  </a:moveTo>
                  <a:cubicBezTo>
                    <a:pt x="3755" y="105"/>
                    <a:pt x="1" y="3938"/>
                    <a:pt x="1" y="8645"/>
                  </a:cubicBezTo>
                  <a:cubicBezTo>
                    <a:pt x="1" y="13421"/>
                    <a:pt x="3877" y="17298"/>
                    <a:pt x="8645" y="17298"/>
                  </a:cubicBezTo>
                  <a:lnTo>
                    <a:pt x="864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739" name="Google Shape;739;p33"/>
          <p:cNvSpPr txBox="1"/>
          <p:nvPr>
            <p:ph type="title"/>
          </p:nvPr>
        </p:nvSpPr>
        <p:spPr>
          <a:xfrm>
            <a:off x="715010" y="795655"/>
            <a:ext cx="4498975" cy="57277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en-GB" sz="2800"/>
              <a:t>Useful Recommendations</a:t>
            </a:r>
            <a:endParaRPr lang="en-US" altLang="en-GB" sz="2800"/>
          </a:p>
        </p:txBody>
      </p:sp>
      <p:sp>
        <p:nvSpPr>
          <p:cNvPr id="741" name="Google Shape;741;p33"/>
          <p:cNvSpPr txBox="1"/>
          <p:nvPr>
            <p:ph type="body" idx="1"/>
          </p:nvPr>
        </p:nvSpPr>
        <p:spPr>
          <a:xfrm>
            <a:off x="720090" y="1184275"/>
            <a:ext cx="6565265" cy="2472690"/>
          </a:xfrm>
          <a:prstGeom prst="rect">
            <a:avLst/>
          </a:prstGeom>
        </p:spPr>
        <p:txBody>
          <a:bodyPr spcFirstLastPara="1" wrap="square" lIns="91425" tIns="91425" rIns="91425" bIns="91425" anchor="t" anchorCtr="0">
            <a:noAutofit/>
          </a:bodyPr>
          <a:lstStyle/>
          <a:p>
            <a:pPr marL="139700" lvl="0" indent="0" algn="l" rtl="0">
              <a:lnSpc>
                <a:spcPct val="120000"/>
              </a:lnSpc>
              <a:spcBef>
                <a:spcPts val="0"/>
              </a:spcBef>
              <a:spcAft>
                <a:spcPts val="0"/>
              </a:spcAft>
              <a:buClr>
                <a:schemeClr val="accent1"/>
              </a:buClr>
              <a:buSzPts val="1400"/>
              <a:buNone/>
            </a:pPr>
            <a:endParaRPr lang="en-GB">
              <a:solidFill>
                <a:schemeClr val="dk1"/>
              </a:solidFill>
            </a:endParaRPr>
          </a:p>
          <a:p>
            <a:pPr marL="457200" lvl="0" indent="-317500" algn="l" rtl="0">
              <a:lnSpc>
                <a:spcPct val="120000"/>
              </a:lnSpc>
              <a:spcBef>
                <a:spcPts val="0"/>
              </a:spcBef>
              <a:spcAft>
                <a:spcPts val="0"/>
              </a:spcAft>
              <a:buClr>
                <a:schemeClr val="accent1"/>
              </a:buClr>
              <a:buSzPts val="1400"/>
              <a:buChar char="●"/>
            </a:pPr>
            <a:r>
              <a:rPr lang="en-GB">
                <a:solidFill>
                  <a:schemeClr val="dk1"/>
                </a:solidFill>
                <a:sym typeface="+mn-ea"/>
              </a:rPr>
              <a:t>Encourage hosts to verify both email and phone. Data shows that hosts with both email and phone verifications have the highest average total listings. This could lead to a larger inventory for the aggregator.</a:t>
            </a:r>
            <a:endParaRPr lang="en-GB">
              <a:solidFill>
                <a:schemeClr val="dk1"/>
              </a:solidFill>
              <a:sym typeface="+mn-ea"/>
            </a:endParaRPr>
          </a:p>
          <a:p>
            <a:pPr marL="139700" lvl="0" indent="0" algn="l" rtl="0">
              <a:lnSpc>
                <a:spcPct val="120000"/>
              </a:lnSpc>
              <a:spcBef>
                <a:spcPts val="0"/>
              </a:spcBef>
              <a:spcAft>
                <a:spcPts val="0"/>
              </a:spcAft>
              <a:buClr>
                <a:schemeClr val="accent1"/>
              </a:buClr>
              <a:buSzPts val="1400"/>
              <a:buNone/>
            </a:pPr>
            <a:endParaRPr lang="en-GB">
              <a:solidFill>
                <a:schemeClr val="dk1"/>
              </a:solidFill>
              <a:sym typeface="+mn-ea"/>
            </a:endParaRPr>
          </a:p>
          <a:p>
            <a:pPr marL="457200" lvl="0" indent="-317500" algn="l" rtl="0">
              <a:lnSpc>
                <a:spcPct val="120000"/>
              </a:lnSpc>
              <a:spcBef>
                <a:spcPts val="0"/>
              </a:spcBef>
              <a:spcAft>
                <a:spcPts val="0"/>
              </a:spcAft>
              <a:buClr>
                <a:schemeClr val="accent1"/>
              </a:buClr>
              <a:buSzPts val="1400"/>
              <a:buChar char="●"/>
            </a:pPr>
            <a:r>
              <a:rPr lang="en-GB">
                <a:solidFill>
                  <a:schemeClr val="dk1"/>
                </a:solidFill>
              </a:rPr>
              <a:t>Encourage hosts to respond within an hour. Data shows that hosts who respond within an hour have the highest average total listings and a high response rate. This could lead to better customer satisfaction and potentially more bookings.</a:t>
            </a:r>
            <a:endParaRPr lang="en-GB">
              <a:solidFill>
                <a:schemeClr val="dk1"/>
              </a:solidFill>
            </a:endParaRPr>
          </a:p>
          <a:p>
            <a:pPr marL="457200" lvl="0" indent="-317500" algn="l" rtl="0">
              <a:lnSpc>
                <a:spcPct val="120000"/>
              </a:lnSpc>
              <a:spcBef>
                <a:spcPts val="0"/>
              </a:spcBef>
              <a:spcAft>
                <a:spcPts val="0"/>
              </a:spcAft>
              <a:buClr>
                <a:schemeClr val="accent1"/>
              </a:buClr>
              <a:buSzPts val="1400"/>
              <a:buChar char="●"/>
            </a:pPr>
            <a:endParaRPr lang="en-GB">
              <a:solidFill>
                <a:schemeClr val="dk1"/>
              </a:solidFill>
            </a:endParaRPr>
          </a:p>
          <a:p>
            <a:pPr marL="457200" lvl="0" indent="-317500" algn="l" rtl="0">
              <a:lnSpc>
                <a:spcPct val="120000"/>
              </a:lnSpc>
              <a:spcBef>
                <a:spcPts val="0"/>
              </a:spcBef>
              <a:spcAft>
                <a:spcPts val="0"/>
              </a:spcAft>
              <a:buClr>
                <a:schemeClr val="accent1"/>
              </a:buClr>
              <a:buSzPts val="1400"/>
              <a:buChar char="●"/>
            </a:pPr>
            <a:r>
              <a:rPr lang="en-GB">
                <a:solidFill>
                  <a:schemeClr val="dk1"/>
                </a:solidFill>
              </a:rPr>
              <a:t>Consider promoting the benefits of becoming a superhost.</a:t>
            </a:r>
            <a:endParaRPr lang="en-GB">
              <a:solidFill>
                <a:schemeClr val="dk1"/>
              </a:solidFill>
            </a:endParaRPr>
          </a:p>
        </p:txBody>
      </p:sp>
      <p:sp>
        <p:nvSpPr>
          <p:cNvPr id="742" name="Google Shape;742;p33"/>
          <p:cNvSpPr/>
          <p:nvPr/>
        </p:nvSpPr>
        <p:spPr>
          <a:xfrm rot="5400000">
            <a:off x="-20337" y="0"/>
            <a:ext cx="735450" cy="735425"/>
          </a:xfrm>
          <a:custGeom>
            <a:avLst/>
            <a:gdLst/>
            <a:ahLst/>
            <a:cxnLst/>
            <a:rect l="l" t="t" r="r" b="b"/>
            <a:pathLst>
              <a:path w="29418" h="29417" extrusionOk="0">
                <a:moveTo>
                  <a:pt x="1" y="0"/>
                </a:moveTo>
                <a:lnTo>
                  <a:pt x="1" y="29417"/>
                </a:lnTo>
                <a:lnTo>
                  <a:pt x="29417" y="29417"/>
                </a:lnTo>
                <a:cubicBezTo>
                  <a:pt x="29417" y="13176"/>
                  <a:pt x="16241" y="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3" name="Google Shape;743;p33"/>
          <p:cNvSpPr/>
          <p:nvPr/>
        </p:nvSpPr>
        <p:spPr>
          <a:xfrm rot="5400000">
            <a:off x="-20325" y="-12"/>
            <a:ext cx="367625" cy="367625"/>
          </a:xfrm>
          <a:custGeom>
            <a:avLst/>
            <a:gdLst/>
            <a:ahLst/>
            <a:cxnLst/>
            <a:rect l="l" t="t" r="r" b="b"/>
            <a:pathLst>
              <a:path w="14705" h="14705" extrusionOk="0">
                <a:moveTo>
                  <a:pt x="1" y="1"/>
                </a:moveTo>
                <a:lnTo>
                  <a:pt x="1" y="14705"/>
                </a:lnTo>
                <a:lnTo>
                  <a:pt x="14704" y="14705"/>
                </a:lnTo>
                <a:cubicBezTo>
                  <a:pt x="14704" y="6584"/>
                  <a:pt x="8121" y="1"/>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mc:AlternateContent xmlns:mc="http://schemas.openxmlformats.org/markup-compatibility/2006">
    <mc:Choice xmlns:p14="http://schemas.microsoft.com/office/powerpoint/2010/main" Requires="p14">
      <p:transition spd="med" p14:dur="750">
        <p:wipe/>
      </p:transition>
    </mc:Choice>
    <mc:Fallback>
      <p:transition spd="med">
        <p:wip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711" name="Shape 711"/>
        <p:cNvGrpSpPr/>
        <p:nvPr/>
      </p:nvGrpSpPr>
      <p:grpSpPr>
        <a:xfrm>
          <a:off x="0" y="0"/>
          <a:ext cx="0" cy="0"/>
          <a:chOff x="0" y="0"/>
          <a:chExt cx="0" cy="0"/>
        </a:xfrm>
      </p:grpSpPr>
      <p:grpSp>
        <p:nvGrpSpPr>
          <p:cNvPr id="712" name="Google Shape;712;p33"/>
          <p:cNvGrpSpPr/>
          <p:nvPr/>
        </p:nvGrpSpPr>
        <p:grpSpPr>
          <a:xfrm>
            <a:off x="-2" y="0"/>
            <a:ext cx="9144002" cy="5238975"/>
            <a:chOff x="-2" y="0"/>
            <a:chExt cx="9144002" cy="5238975"/>
          </a:xfrm>
        </p:grpSpPr>
        <p:sp>
          <p:nvSpPr>
            <p:cNvPr id="713" name="Google Shape;713;p33"/>
            <p:cNvSpPr/>
            <p:nvPr/>
          </p:nvSpPr>
          <p:spPr>
            <a:xfrm flipH="1">
              <a:off x="-2" y="0"/>
              <a:ext cx="8409452" cy="43450"/>
            </a:xfrm>
            <a:custGeom>
              <a:avLst/>
              <a:gdLst/>
              <a:ahLst/>
              <a:cxnLst/>
              <a:rect l="l" t="t" r="r" b="b"/>
              <a:pathLst>
                <a:path w="88381" h="1738" extrusionOk="0">
                  <a:moveTo>
                    <a:pt x="0" y="0"/>
                  </a:moveTo>
                  <a:lnTo>
                    <a:pt x="0" y="1738"/>
                  </a:lnTo>
                  <a:lnTo>
                    <a:pt x="88381" y="1738"/>
                  </a:lnTo>
                  <a:lnTo>
                    <a:pt x="8838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4" name="Google Shape;714;p33"/>
            <p:cNvSpPr/>
            <p:nvPr/>
          </p:nvSpPr>
          <p:spPr>
            <a:xfrm flipH="1">
              <a:off x="-2" y="86425"/>
              <a:ext cx="8409452" cy="43475"/>
            </a:xfrm>
            <a:custGeom>
              <a:avLst/>
              <a:gdLst/>
              <a:ahLst/>
              <a:cxnLst/>
              <a:rect l="l" t="t" r="r" b="b"/>
              <a:pathLst>
                <a:path w="88381" h="1739" extrusionOk="0">
                  <a:moveTo>
                    <a:pt x="0" y="1"/>
                  </a:moveTo>
                  <a:lnTo>
                    <a:pt x="0" y="1738"/>
                  </a:lnTo>
                  <a:lnTo>
                    <a:pt x="88381" y="1738"/>
                  </a:lnTo>
                  <a:lnTo>
                    <a:pt x="8838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5" name="Google Shape;715;p33"/>
            <p:cNvSpPr/>
            <p:nvPr/>
          </p:nvSpPr>
          <p:spPr>
            <a:xfrm flipH="1">
              <a:off x="-2" y="173100"/>
              <a:ext cx="8409452" cy="43250"/>
            </a:xfrm>
            <a:custGeom>
              <a:avLst/>
              <a:gdLst/>
              <a:ahLst/>
              <a:cxnLst/>
              <a:rect l="l" t="t" r="r" b="b"/>
              <a:pathLst>
                <a:path w="88381" h="1730" extrusionOk="0">
                  <a:moveTo>
                    <a:pt x="0" y="0"/>
                  </a:moveTo>
                  <a:lnTo>
                    <a:pt x="0" y="1729"/>
                  </a:lnTo>
                  <a:lnTo>
                    <a:pt x="88381" y="1729"/>
                  </a:lnTo>
                  <a:lnTo>
                    <a:pt x="8838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6" name="Google Shape;716;p33"/>
            <p:cNvSpPr/>
            <p:nvPr/>
          </p:nvSpPr>
          <p:spPr>
            <a:xfrm flipH="1">
              <a:off x="-2" y="259525"/>
              <a:ext cx="8409452" cy="43250"/>
            </a:xfrm>
            <a:custGeom>
              <a:avLst/>
              <a:gdLst/>
              <a:ahLst/>
              <a:cxnLst/>
              <a:rect l="l" t="t" r="r" b="b"/>
              <a:pathLst>
                <a:path w="88381" h="1730" extrusionOk="0">
                  <a:moveTo>
                    <a:pt x="0" y="1"/>
                  </a:moveTo>
                  <a:lnTo>
                    <a:pt x="0" y="1730"/>
                  </a:lnTo>
                  <a:lnTo>
                    <a:pt x="88381" y="1730"/>
                  </a:lnTo>
                  <a:lnTo>
                    <a:pt x="8838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7" name="Google Shape;717;p33"/>
            <p:cNvSpPr/>
            <p:nvPr/>
          </p:nvSpPr>
          <p:spPr>
            <a:xfrm flipH="1">
              <a:off x="-2" y="345975"/>
              <a:ext cx="8409452" cy="43475"/>
            </a:xfrm>
            <a:custGeom>
              <a:avLst/>
              <a:gdLst/>
              <a:ahLst/>
              <a:cxnLst/>
              <a:rect l="l" t="t" r="r" b="b"/>
              <a:pathLst>
                <a:path w="88381" h="1739" extrusionOk="0">
                  <a:moveTo>
                    <a:pt x="0" y="1"/>
                  </a:moveTo>
                  <a:lnTo>
                    <a:pt x="0" y="1738"/>
                  </a:lnTo>
                  <a:lnTo>
                    <a:pt x="88381" y="1738"/>
                  </a:lnTo>
                  <a:lnTo>
                    <a:pt x="8838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8" name="Google Shape;718;p33"/>
            <p:cNvSpPr/>
            <p:nvPr/>
          </p:nvSpPr>
          <p:spPr>
            <a:xfrm flipH="1">
              <a:off x="-2" y="432425"/>
              <a:ext cx="8409452" cy="43450"/>
            </a:xfrm>
            <a:custGeom>
              <a:avLst/>
              <a:gdLst/>
              <a:ahLst/>
              <a:cxnLst/>
              <a:rect l="l" t="t" r="r" b="b"/>
              <a:pathLst>
                <a:path w="88381" h="1738" extrusionOk="0">
                  <a:moveTo>
                    <a:pt x="0" y="0"/>
                  </a:moveTo>
                  <a:lnTo>
                    <a:pt x="0" y="1738"/>
                  </a:lnTo>
                  <a:lnTo>
                    <a:pt x="88381" y="1738"/>
                  </a:lnTo>
                  <a:lnTo>
                    <a:pt x="8838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9" name="Google Shape;719;p33"/>
            <p:cNvSpPr/>
            <p:nvPr/>
          </p:nvSpPr>
          <p:spPr>
            <a:xfrm flipH="1">
              <a:off x="7674900" y="735400"/>
              <a:ext cx="43025" cy="4503575"/>
            </a:xfrm>
            <a:custGeom>
              <a:avLst/>
              <a:gdLst/>
              <a:ahLst/>
              <a:cxnLst/>
              <a:rect l="l" t="t" r="r" b="b"/>
              <a:pathLst>
                <a:path w="1721" h="180143" extrusionOk="0">
                  <a:moveTo>
                    <a:pt x="1" y="1"/>
                  </a:moveTo>
                  <a:lnTo>
                    <a:pt x="1" y="180143"/>
                  </a:lnTo>
                  <a:lnTo>
                    <a:pt x="1721" y="180143"/>
                  </a:lnTo>
                  <a:lnTo>
                    <a:pt x="172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0" name="Google Shape;720;p33"/>
            <p:cNvSpPr/>
            <p:nvPr/>
          </p:nvSpPr>
          <p:spPr>
            <a:xfrm flipH="1">
              <a:off x="7761325" y="735400"/>
              <a:ext cx="43250" cy="4503575"/>
            </a:xfrm>
            <a:custGeom>
              <a:avLst/>
              <a:gdLst/>
              <a:ahLst/>
              <a:cxnLst/>
              <a:rect l="l" t="t" r="r" b="b"/>
              <a:pathLst>
                <a:path w="1730" h="180143" extrusionOk="0">
                  <a:moveTo>
                    <a:pt x="0" y="1"/>
                  </a:moveTo>
                  <a:lnTo>
                    <a:pt x="0" y="180143"/>
                  </a:lnTo>
                  <a:lnTo>
                    <a:pt x="1729" y="180143"/>
                  </a:lnTo>
                  <a:lnTo>
                    <a:pt x="172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1" name="Google Shape;721;p33"/>
            <p:cNvSpPr/>
            <p:nvPr/>
          </p:nvSpPr>
          <p:spPr>
            <a:xfrm flipH="1">
              <a:off x="7847550" y="735400"/>
              <a:ext cx="43250" cy="4503575"/>
            </a:xfrm>
            <a:custGeom>
              <a:avLst/>
              <a:gdLst/>
              <a:ahLst/>
              <a:cxnLst/>
              <a:rect l="l" t="t" r="r" b="b"/>
              <a:pathLst>
                <a:path w="1730" h="180143" extrusionOk="0">
                  <a:moveTo>
                    <a:pt x="0" y="1"/>
                  </a:moveTo>
                  <a:lnTo>
                    <a:pt x="0" y="180143"/>
                  </a:lnTo>
                  <a:lnTo>
                    <a:pt x="1729" y="180143"/>
                  </a:lnTo>
                  <a:lnTo>
                    <a:pt x="172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2" name="Google Shape;722;p33"/>
            <p:cNvSpPr/>
            <p:nvPr/>
          </p:nvSpPr>
          <p:spPr>
            <a:xfrm flipH="1">
              <a:off x="7934000" y="735400"/>
              <a:ext cx="43250" cy="4503575"/>
            </a:xfrm>
            <a:custGeom>
              <a:avLst/>
              <a:gdLst/>
              <a:ahLst/>
              <a:cxnLst/>
              <a:rect l="l" t="t" r="r" b="b"/>
              <a:pathLst>
                <a:path w="1730" h="180143" extrusionOk="0">
                  <a:moveTo>
                    <a:pt x="1" y="1"/>
                  </a:moveTo>
                  <a:lnTo>
                    <a:pt x="1" y="180143"/>
                  </a:lnTo>
                  <a:lnTo>
                    <a:pt x="1729" y="180143"/>
                  </a:lnTo>
                  <a:lnTo>
                    <a:pt x="172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3" name="Google Shape;723;p33"/>
            <p:cNvSpPr/>
            <p:nvPr/>
          </p:nvSpPr>
          <p:spPr>
            <a:xfrm flipH="1">
              <a:off x="8020675" y="735400"/>
              <a:ext cx="43025" cy="4503575"/>
            </a:xfrm>
            <a:custGeom>
              <a:avLst/>
              <a:gdLst/>
              <a:ahLst/>
              <a:cxnLst/>
              <a:rect l="l" t="t" r="r" b="b"/>
              <a:pathLst>
                <a:path w="1721" h="180143" extrusionOk="0">
                  <a:moveTo>
                    <a:pt x="1" y="1"/>
                  </a:moveTo>
                  <a:lnTo>
                    <a:pt x="1" y="180143"/>
                  </a:lnTo>
                  <a:lnTo>
                    <a:pt x="1721" y="180143"/>
                  </a:lnTo>
                  <a:lnTo>
                    <a:pt x="172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4" name="Google Shape;724;p33"/>
            <p:cNvSpPr/>
            <p:nvPr/>
          </p:nvSpPr>
          <p:spPr>
            <a:xfrm flipH="1">
              <a:off x="8107100" y="735400"/>
              <a:ext cx="43025" cy="4503575"/>
            </a:xfrm>
            <a:custGeom>
              <a:avLst/>
              <a:gdLst/>
              <a:ahLst/>
              <a:cxnLst/>
              <a:rect l="l" t="t" r="r" b="b"/>
              <a:pathLst>
                <a:path w="1721" h="180143" extrusionOk="0">
                  <a:moveTo>
                    <a:pt x="0" y="1"/>
                  </a:moveTo>
                  <a:lnTo>
                    <a:pt x="0" y="180143"/>
                  </a:lnTo>
                  <a:lnTo>
                    <a:pt x="1720" y="180143"/>
                  </a:lnTo>
                  <a:lnTo>
                    <a:pt x="172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5" name="Google Shape;725;p33"/>
            <p:cNvSpPr/>
            <p:nvPr/>
          </p:nvSpPr>
          <p:spPr>
            <a:xfrm flipH="1">
              <a:off x="8193325" y="735400"/>
              <a:ext cx="43025" cy="4503575"/>
            </a:xfrm>
            <a:custGeom>
              <a:avLst/>
              <a:gdLst/>
              <a:ahLst/>
              <a:cxnLst/>
              <a:rect l="l" t="t" r="r" b="b"/>
              <a:pathLst>
                <a:path w="1721" h="180143" extrusionOk="0">
                  <a:moveTo>
                    <a:pt x="0" y="1"/>
                  </a:moveTo>
                  <a:lnTo>
                    <a:pt x="0" y="180143"/>
                  </a:lnTo>
                  <a:lnTo>
                    <a:pt x="1720" y="180143"/>
                  </a:lnTo>
                  <a:lnTo>
                    <a:pt x="172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6" name="Google Shape;726;p33"/>
            <p:cNvSpPr/>
            <p:nvPr/>
          </p:nvSpPr>
          <p:spPr>
            <a:xfrm flipH="1">
              <a:off x="8279775" y="735400"/>
              <a:ext cx="43250" cy="4503575"/>
            </a:xfrm>
            <a:custGeom>
              <a:avLst/>
              <a:gdLst/>
              <a:ahLst/>
              <a:cxnLst/>
              <a:rect l="l" t="t" r="r" b="b"/>
              <a:pathLst>
                <a:path w="1730" h="180143" extrusionOk="0">
                  <a:moveTo>
                    <a:pt x="1" y="1"/>
                  </a:moveTo>
                  <a:lnTo>
                    <a:pt x="1" y="180143"/>
                  </a:lnTo>
                  <a:lnTo>
                    <a:pt x="1730" y="180143"/>
                  </a:lnTo>
                  <a:lnTo>
                    <a:pt x="173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7" name="Google Shape;727;p33"/>
            <p:cNvSpPr/>
            <p:nvPr/>
          </p:nvSpPr>
          <p:spPr>
            <a:xfrm flipH="1">
              <a:off x="8366225" y="735400"/>
              <a:ext cx="43225" cy="4503575"/>
            </a:xfrm>
            <a:custGeom>
              <a:avLst/>
              <a:gdLst/>
              <a:ahLst/>
              <a:cxnLst/>
              <a:rect l="l" t="t" r="r" b="b"/>
              <a:pathLst>
                <a:path w="1729" h="180143" extrusionOk="0">
                  <a:moveTo>
                    <a:pt x="0" y="1"/>
                  </a:moveTo>
                  <a:lnTo>
                    <a:pt x="0" y="180143"/>
                  </a:lnTo>
                  <a:lnTo>
                    <a:pt x="1729" y="180143"/>
                  </a:lnTo>
                  <a:lnTo>
                    <a:pt x="172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8" name="Google Shape;728;p33"/>
            <p:cNvSpPr/>
            <p:nvPr/>
          </p:nvSpPr>
          <p:spPr>
            <a:xfrm flipH="1">
              <a:off x="7674900" y="0"/>
              <a:ext cx="1469100" cy="1470850"/>
            </a:xfrm>
            <a:custGeom>
              <a:avLst/>
              <a:gdLst/>
              <a:ahLst/>
              <a:cxnLst/>
              <a:rect l="l" t="t" r="r" b="b"/>
              <a:pathLst>
                <a:path w="58764" h="58834" extrusionOk="0">
                  <a:moveTo>
                    <a:pt x="29382" y="0"/>
                  </a:moveTo>
                  <a:cubicBezTo>
                    <a:pt x="13159" y="0"/>
                    <a:pt x="0" y="13167"/>
                    <a:pt x="0" y="29417"/>
                  </a:cubicBezTo>
                  <a:cubicBezTo>
                    <a:pt x="0" y="45658"/>
                    <a:pt x="13159" y="58834"/>
                    <a:pt x="29382" y="58834"/>
                  </a:cubicBezTo>
                  <a:cubicBezTo>
                    <a:pt x="45614" y="58834"/>
                    <a:pt x="58764" y="45658"/>
                    <a:pt x="58764" y="29417"/>
                  </a:cubicBezTo>
                  <a:cubicBezTo>
                    <a:pt x="58764" y="13167"/>
                    <a:pt x="45614" y="0"/>
                    <a:pt x="2938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9" name="Google Shape;729;p33"/>
            <p:cNvSpPr/>
            <p:nvPr/>
          </p:nvSpPr>
          <p:spPr>
            <a:xfrm flipH="1">
              <a:off x="8042050" y="367800"/>
              <a:ext cx="734575" cy="735025"/>
            </a:xfrm>
            <a:custGeom>
              <a:avLst/>
              <a:gdLst/>
              <a:ahLst/>
              <a:cxnLst/>
              <a:rect l="l" t="t" r="r" b="b"/>
              <a:pathLst>
                <a:path w="29383" h="29401" extrusionOk="0">
                  <a:moveTo>
                    <a:pt x="14687" y="1"/>
                  </a:moveTo>
                  <a:cubicBezTo>
                    <a:pt x="6575" y="1"/>
                    <a:pt x="1" y="6584"/>
                    <a:pt x="1" y="14705"/>
                  </a:cubicBezTo>
                  <a:cubicBezTo>
                    <a:pt x="1" y="22825"/>
                    <a:pt x="6575" y="29400"/>
                    <a:pt x="14687" y="29400"/>
                  </a:cubicBezTo>
                  <a:cubicBezTo>
                    <a:pt x="22799" y="29400"/>
                    <a:pt x="29382" y="22825"/>
                    <a:pt x="29382" y="14705"/>
                  </a:cubicBezTo>
                  <a:cubicBezTo>
                    <a:pt x="29382" y="6584"/>
                    <a:pt x="22799" y="1"/>
                    <a:pt x="146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0" name="Google Shape;730;p33"/>
            <p:cNvSpPr/>
            <p:nvPr/>
          </p:nvSpPr>
          <p:spPr>
            <a:xfrm flipH="1">
              <a:off x="8409425" y="1910025"/>
              <a:ext cx="296250" cy="593550"/>
            </a:xfrm>
            <a:custGeom>
              <a:avLst/>
              <a:gdLst/>
              <a:ahLst/>
              <a:cxnLst/>
              <a:rect l="l" t="t" r="r" b="b"/>
              <a:pathLst>
                <a:path w="11850" h="23742" extrusionOk="0">
                  <a:moveTo>
                    <a:pt x="11849" y="1"/>
                  </a:moveTo>
                  <a:cubicBezTo>
                    <a:pt x="5300" y="1"/>
                    <a:pt x="0" y="5318"/>
                    <a:pt x="0" y="11876"/>
                  </a:cubicBezTo>
                  <a:cubicBezTo>
                    <a:pt x="0" y="18428"/>
                    <a:pt x="5292" y="23742"/>
                    <a:pt x="11833" y="23742"/>
                  </a:cubicBezTo>
                  <a:cubicBezTo>
                    <a:pt x="11838" y="23742"/>
                    <a:pt x="11844" y="23742"/>
                    <a:pt x="11849" y="23742"/>
                  </a:cubicBezTo>
                  <a:lnTo>
                    <a:pt x="118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1" name="Google Shape;731;p33"/>
            <p:cNvSpPr/>
            <p:nvPr/>
          </p:nvSpPr>
          <p:spPr>
            <a:xfrm flipH="1">
              <a:off x="8409425" y="1471925"/>
              <a:ext cx="734575" cy="1470425"/>
            </a:xfrm>
            <a:custGeom>
              <a:avLst/>
              <a:gdLst/>
              <a:ahLst/>
              <a:cxnLst/>
              <a:rect l="l" t="t" r="r" b="b"/>
              <a:pathLst>
                <a:path w="29383" h="58817" extrusionOk="0">
                  <a:moveTo>
                    <a:pt x="29382" y="0"/>
                  </a:moveTo>
                  <a:cubicBezTo>
                    <a:pt x="13168" y="0"/>
                    <a:pt x="0" y="13159"/>
                    <a:pt x="0" y="29400"/>
                  </a:cubicBezTo>
                  <a:cubicBezTo>
                    <a:pt x="0" y="45640"/>
                    <a:pt x="13168" y="58816"/>
                    <a:pt x="29382" y="58816"/>
                  </a:cubicBezTo>
                  <a:lnTo>
                    <a:pt x="29382" y="48924"/>
                  </a:lnTo>
                  <a:cubicBezTo>
                    <a:pt x="18616" y="48924"/>
                    <a:pt x="9885" y="40183"/>
                    <a:pt x="9885" y="29408"/>
                  </a:cubicBezTo>
                  <a:cubicBezTo>
                    <a:pt x="9885" y="18634"/>
                    <a:pt x="18625" y="9884"/>
                    <a:pt x="29382" y="9884"/>
                  </a:cubicBezTo>
                  <a:lnTo>
                    <a:pt x="2938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2" name="Google Shape;732;p33"/>
            <p:cNvSpPr/>
            <p:nvPr/>
          </p:nvSpPr>
          <p:spPr>
            <a:xfrm flipH="1">
              <a:off x="8507875" y="3470625"/>
              <a:ext cx="396000" cy="367975"/>
            </a:xfrm>
            <a:custGeom>
              <a:avLst/>
              <a:gdLst/>
              <a:ahLst/>
              <a:cxnLst/>
              <a:rect l="l" t="t" r="r" b="b"/>
              <a:pathLst>
                <a:path w="15840" h="14719" extrusionOk="0">
                  <a:moveTo>
                    <a:pt x="7924" y="1"/>
                  </a:moveTo>
                  <a:cubicBezTo>
                    <a:pt x="7519" y="1"/>
                    <a:pt x="7109" y="34"/>
                    <a:pt x="6697" y="104"/>
                  </a:cubicBezTo>
                  <a:cubicBezTo>
                    <a:pt x="2698" y="785"/>
                    <a:pt x="0" y="4583"/>
                    <a:pt x="681" y="8591"/>
                  </a:cubicBezTo>
                  <a:cubicBezTo>
                    <a:pt x="1284" y="12178"/>
                    <a:pt x="4402" y="14718"/>
                    <a:pt x="7925" y="14718"/>
                  </a:cubicBezTo>
                  <a:cubicBezTo>
                    <a:pt x="8329" y="14718"/>
                    <a:pt x="8739" y="14685"/>
                    <a:pt x="9151" y="14616"/>
                  </a:cubicBezTo>
                  <a:cubicBezTo>
                    <a:pt x="13141" y="13935"/>
                    <a:pt x="15839" y="10136"/>
                    <a:pt x="15167" y="6129"/>
                  </a:cubicBezTo>
                  <a:cubicBezTo>
                    <a:pt x="14556" y="2534"/>
                    <a:pt x="11439" y="1"/>
                    <a:pt x="79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3" name="Google Shape;733;p33"/>
            <p:cNvSpPr/>
            <p:nvPr/>
          </p:nvSpPr>
          <p:spPr>
            <a:xfrm flipH="1">
              <a:off x="7674900" y="735400"/>
              <a:ext cx="734550" cy="735450"/>
            </a:xfrm>
            <a:custGeom>
              <a:avLst/>
              <a:gdLst/>
              <a:ahLst/>
              <a:cxnLst/>
              <a:rect l="l" t="t" r="r" b="b"/>
              <a:pathLst>
                <a:path w="29382" h="29418" extrusionOk="0">
                  <a:moveTo>
                    <a:pt x="0" y="1"/>
                  </a:moveTo>
                  <a:lnTo>
                    <a:pt x="0" y="29418"/>
                  </a:lnTo>
                  <a:cubicBezTo>
                    <a:pt x="16232" y="29400"/>
                    <a:pt x="29382" y="16242"/>
                    <a:pt x="293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4" name="Google Shape;734;p33"/>
            <p:cNvSpPr/>
            <p:nvPr/>
          </p:nvSpPr>
          <p:spPr>
            <a:xfrm flipH="1">
              <a:off x="8042050" y="735400"/>
              <a:ext cx="367400" cy="367625"/>
            </a:xfrm>
            <a:custGeom>
              <a:avLst/>
              <a:gdLst/>
              <a:ahLst/>
              <a:cxnLst/>
              <a:rect l="l" t="t" r="r" b="b"/>
              <a:pathLst>
                <a:path w="14696" h="14705" extrusionOk="0">
                  <a:moveTo>
                    <a:pt x="0" y="1"/>
                  </a:moveTo>
                  <a:lnTo>
                    <a:pt x="0" y="14705"/>
                  </a:lnTo>
                  <a:cubicBezTo>
                    <a:pt x="8120" y="14705"/>
                    <a:pt x="14695" y="8121"/>
                    <a:pt x="146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5" name="Google Shape;735;p33"/>
            <p:cNvSpPr/>
            <p:nvPr/>
          </p:nvSpPr>
          <p:spPr>
            <a:xfrm flipH="1">
              <a:off x="8409425" y="0"/>
              <a:ext cx="734575" cy="367625"/>
            </a:xfrm>
            <a:custGeom>
              <a:avLst/>
              <a:gdLst/>
              <a:ahLst/>
              <a:cxnLst/>
              <a:rect l="l" t="t" r="r" b="b"/>
              <a:pathLst>
                <a:path w="29383" h="14705" extrusionOk="0">
                  <a:moveTo>
                    <a:pt x="0" y="0"/>
                  </a:moveTo>
                  <a:cubicBezTo>
                    <a:pt x="0" y="8120"/>
                    <a:pt x="6584" y="14704"/>
                    <a:pt x="14696" y="14704"/>
                  </a:cubicBezTo>
                  <a:lnTo>
                    <a:pt x="29382" y="14704"/>
                  </a:lnTo>
                  <a:cubicBezTo>
                    <a:pt x="29382" y="6584"/>
                    <a:pt x="22816" y="0"/>
                    <a:pt x="146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6" name="Google Shape;736;p33"/>
            <p:cNvSpPr/>
            <p:nvPr/>
          </p:nvSpPr>
          <p:spPr>
            <a:xfrm flipH="1">
              <a:off x="8409425" y="367800"/>
              <a:ext cx="734575" cy="367625"/>
            </a:xfrm>
            <a:custGeom>
              <a:avLst/>
              <a:gdLst/>
              <a:ahLst/>
              <a:cxnLst/>
              <a:rect l="l" t="t" r="r" b="b"/>
              <a:pathLst>
                <a:path w="29383" h="14705" extrusionOk="0">
                  <a:moveTo>
                    <a:pt x="14712" y="1"/>
                  </a:moveTo>
                  <a:cubicBezTo>
                    <a:pt x="14706" y="1"/>
                    <a:pt x="14701" y="1"/>
                    <a:pt x="14696" y="1"/>
                  </a:cubicBezTo>
                  <a:lnTo>
                    <a:pt x="0" y="1"/>
                  </a:lnTo>
                  <a:cubicBezTo>
                    <a:pt x="0" y="8121"/>
                    <a:pt x="6584" y="14705"/>
                    <a:pt x="14696" y="14705"/>
                  </a:cubicBezTo>
                  <a:lnTo>
                    <a:pt x="29382" y="14705"/>
                  </a:lnTo>
                  <a:cubicBezTo>
                    <a:pt x="29382" y="6581"/>
                    <a:pt x="22825" y="1"/>
                    <a:pt x="147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7" name="Google Shape;737;p33"/>
            <p:cNvSpPr/>
            <p:nvPr/>
          </p:nvSpPr>
          <p:spPr>
            <a:xfrm flipH="1">
              <a:off x="7458800" y="1298600"/>
              <a:ext cx="216125" cy="432450"/>
            </a:xfrm>
            <a:custGeom>
              <a:avLst/>
              <a:gdLst/>
              <a:ahLst/>
              <a:cxnLst/>
              <a:rect l="l" t="t" r="r" b="b"/>
              <a:pathLst>
                <a:path w="8645" h="17298" extrusionOk="0">
                  <a:moveTo>
                    <a:pt x="1" y="0"/>
                  </a:moveTo>
                  <a:lnTo>
                    <a:pt x="1" y="17298"/>
                  </a:lnTo>
                  <a:lnTo>
                    <a:pt x="236" y="17298"/>
                  </a:lnTo>
                  <a:cubicBezTo>
                    <a:pt x="4890" y="17193"/>
                    <a:pt x="8645" y="13360"/>
                    <a:pt x="8645" y="8653"/>
                  </a:cubicBezTo>
                  <a:cubicBezTo>
                    <a:pt x="8645" y="3877"/>
                    <a:pt x="4777" y="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8" name="Google Shape;738;p33"/>
            <p:cNvSpPr/>
            <p:nvPr/>
          </p:nvSpPr>
          <p:spPr>
            <a:xfrm flipH="1">
              <a:off x="7674900" y="1298600"/>
              <a:ext cx="216125" cy="432450"/>
            </a:xfrm>
            <a:custGeom>
              <a:avLst/>
              <a:gdLst/>
              <a:ahLst/>
              <a:cxnLst/>
              <a:rect l="l" t="t" r="r" b="b"/>
              <a:pathLst>
                <a:path w="8645" h="17298" extrusionOk="0">
                  <a:moveTo>
                    <a:pt x="8418" y="0"/>
                  </a:moveTo>
                  <a:cubicBezTo>
                    <a:pt x="3755" y="105"/>
                    <a:pt x="1" y="3938"/>
                    <a:pt x="1" y="8645"/>
                  </a:cubicBezTo>
                  <a:cubicBezTo>
                    <a:pt x="1" y="13421"/>
                    <a:pt x="3877" y="17298"/>
                    <a:pt x="8645" y="17298"/>
                  </a:cubicBezTo>
                  <a:lnTo>
                    <a:pt x="864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739" name="Google Shape;739;p33"/>
          <p:cNvSpPr txBox="1"/>
          <p:nvPr>
            <p:ph type="title"/>
          </p:nvPr>
        </p:nvSpPr>
        <p:spPr>
          <a:xfrm>
            <a:off x="715010" y="795655"/>
            <a:ext cx="4498975" cy="57277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en-GB" sz="2800"/>
              <a:t>Useful Recommendations</a:t>
            </a:r>
            <a:endParaRPr lang="en-US" altLang="en-GB" sz="2800"/>
          </a:p>
        </p:txBody>
      </p:sp>
      <p:sp>
        <p:nvSpPr>
          <p:cNvPr id="741" name="Google Shape;741;p33"/>
          <p:cNvSpPr txBox="1"/>
          <p:nvPr>
            <p:ph type="body" idx="1"/>
          </p:nvPr>
        </p:nvSpPr>
        <p:spPr>
          <a:xfrm>
            <a:off x="763270" y="1428750"/>
            <a:ext cx="6565265" cy="2472690"/>
          </a:xfrm>
          <a:prstGeom prst="rect">
            <a:avLst/>
          </a:prstGeom>
        </p:spPr>
        <p:txBody>
          <a:bodyPr spcFirstLastPara="1" wrap="square" lIns="91425" tIns="91425" rIns="91425" bIns="91425" anchor="t" anchorCtr="0">
            <a:noAutofit/>
          </a:bodyPr>
          <a:lstStyle/>
          <a:p>
            <a:pPr marL="457200" lvl="0" indent="-317500" algn="l" rtl="0">
              <a:lnSpc>
                <a:spcPct val="120000"/>
              </a:lnSpc>
              <a:spcBef>
                <a:spcPts val="0"/>
              </a:spcBef>
              <a:spcAft>
                <a:spcPts val="0"/>
              </a:spcAft>
              <a:buClr>
                <a:schemeClr val="accent1"/>
              </a:buClr>
              <a:buSzPts val="1400"/>
              <a:buChar char="●"/>
            </a:pPr>
            <a:r>
              <a:rPr lang="en-GB">
                <a:solidFill>
                  <a:schemeClr val="dk1"/>
                </a:solidFill>
                <a:sym typeface="+mn-ea"/>
              </a:rPr>
              <a:t>Ensuring that guests’ expectations match their experiences can lead to higher review scores and more bookings.</a:t>
            </a:r>
            <a:endParaRPr lang="en-GB">
              <a:solidFill>
                <a:schemeClr val="dk1"/>
              </a:solidFill>
              <a:sym typeface="+mn-ea"/>
            </a:endParaRPr>
          </a:p>
          <a:p>
            <a:pPr marL="457200" lvl="0" indent="-317500" algn="l" rtl="0">
              <a:lnSpc>
                <a:spcPct val="120000"/>
              </a:lnSpc>
              <a:spcBef>
                <a:spcPts val="0"/>
              </a:spcBef>
              <a:spcAft>
                <a:spcPts val="0"/>
              </a:spcAft>
              <a:buClr>
                <a:schemeClr val="accent1"/>
              </a:buClr>
              <a:buSzPts val="1400"/>
              <a:buChar char="●"/>
            </a:pPr>
            <a:endParaRPr lang="en-GB">
              <a:solidFill>
                <a:schemeClr val="dk1"/>
              </a:solidFill>
              <a:sym typeface="+mn-ea"/>
            </a:endParaRPr>
          </a:p>
          <a:p>
            <a:pPr marL="457200" lvl="0" indent="-317500" algn="l" rtl="0">
              <a:lnSpc>
                <a:spcPct val="120000"/>
              </a:lnSpc>
              <a:spcBef>
                <a:spcPts val="0"/>
              </a:spcBef>
              <a:spcAft>
                <a:spcPts val="0"/>
              </a:spcAft>
              <a:buClr>
                <a:schemeClr val="accent1"/>
              </a:buClr>
              <a:buSzPts val="1400"/>
              <a:buChar char="●"/>
            </a:pPr>
            <a:r>
              <a:rPr lang="en-US" altLang="en-GB">
                <a:solidFill>
                  <a:schemeClr val="dk1"/>
                </a:solidFill>
                <a:sym typeface="+mn-ea"/>
              </a:rPr>
              <a:t>O</a:t>
            </a:r>
            <a:r>
              <a:rPr lang="en-GB">
                <a:solidFill>
                  <a:schemeClr val="dk1"/>
                </a:solidFill>
                <a:sym typeface="+mn-ea"/>
              </a:rPr>
              <a:t>ptimizing availability based on demand can help maximize bookings and revenue.</a:t>
            </a:r>
            <a:endParaRPr lang="en-GB">
              <a:solidFill>
                <a:schemeClr val="dk1"/>
              </a:solidFill>
              <a:sym typeface="+mn-ea"/>
            </a:endParaRPr>
          </a:p>
          <a:p>
            <a:pPr marL="457200" lvl="0" indent="-317500" algn="l" rtl="0">
              <a:lnSpc>
                <a:spcPct val="120000"/>
              </a:lnSpc>
              <a:spcBef>
                <a:spcPts val="0"/>
              </a:spcBef>
              <a:spcAft>
                <a:spcPts val="0"/>
              </a:spcAft>
              <a:buClr>
                <a:schemeClr val="accent1"/>
              </a:buClr>
              <a:buSzPts val="1400"/>
              <a:buChar char="●"/>
            </a:pPr>
            <a:endParaRPr lang="en-GB">
              <a:solidFill>
                <a:schemeClr val="dk1"/>
              </a:solidFill>
              <a:sym typeface="+mn-ea"/>
            </a:endParaRPr>
          </a:p>
          <a:p>
            <a:pPr marL="457200" lvl="0" indent="-317500" algn="l" rtl="0">
              <a:lnSpc>
                <a:spcPct val="120000"/>
              </a:lnSpc>
              <a:spcBef>
                <a:spcPts val="0"/>
              </a:spcBef>
              <a:spcAft>
                <a:spcPts val="0"/>
              </a:spcAft>
              <a:buClr>
                <a:schemeClr val="accent1"/>
              </a:buClr>
              <a:buSzPts val="1400"/>
              <a:buChar char="●"/>
            </a:pPr>
            <a:r>
              <a:rPr lang="en-GB">
                <a:solidFill>
                  <a:schemeClr val="dk1"/>
                </a:solidFill>
              </a:rPr>
              <a:t>Consider</a:t>
            </a:r>
            <a:r>
              <a:rPr lang="en-US" altLang="en-GB">
                <a:solidFill>
                  <a:schemeClr val="dk1"/>
                </a:solidFill>
              </a:rPr>
              <a:t> the lowest review ratings in communication and locations, then the factors behind this low ratings. Improve communication as one low rating can highly affect other ratings, like location.</a:t>
            </a:r>
            <a:endParaRPr lang="en-US" altLang="en-GB">
              <a:solidFill>
                <a:schemeClr val="dk1"/>
              </a:solidFill>
            </a:endParaRPr>
          </a:p>
          <a:p>
            <a:pPr marL="457200" lvl="0" indent="-317500" algn="l" rtl="0">
              <a:lnSpc>
                <a:spcPct val="120000"/>
              </a:lnSpc>
              <a:spcBef>
                <a:spcPts val="0"/>
              </a:spcBef>
              <a:spcAft>
                <a:spcPts val="0"/>
              </a:spcAft>
              <a:buClr>
                <a:schemeClr val="accent1"/>
              </a:buClr>
              <a:buSzPts val="1400"/>
              <a:buChar char="●"/>
            </a:pPr>
            <a:endParaRPr lang="en-US" altLang="en-GB">
              <a:solidFill>
                <a:schemeClr val="dk1"/>
              </a:solidFill>
            </a:endParaRPr>
          </a:p>
          <a:p>
            <a:pPr marL="457200" lvl="0" indent="-317500" algn="l" rtl="0">
              <a:lnSpc>
                <a:spcPct val="120000"/>
              </a:lnSpc>
              <a:spcBef>
                <a:spcPts val="0"/>
              </a:spcBef>
              <a:spcAft>
                <a:spcPts val="0"/>
              </a:spcAft>
              <a:buClr>
                <a:schemeClr val="accent1"/>
              </a:buClr>
              <a:buSzPts val="1400"/>
              <a:buChar char="●"/>
            </a:pPr>
            <a:r>
              <a:rPr lang="en-US" altLang="en-GB">
                <a:solidFill>
                  <a:schemeClr val="dk1"/>
                </a:solidFill>
                <a:sym typeface="+mn-ea"/>
              </a:rPr>
              <a:t>Note why some property or room types have high average total listings compared to others and find the common factors involving these types to improve.</a:t>
            </a:r>
            <a:r>
              <a:rPr lang="en-GB">
                <a:solidFill>
                  <a:schemeClr val="dk1"/>
                </a:solidFill>
                <a:sym typeface="+mn-ea"/>
              </a:rPr>
              <a:t> </a:t>
            </a:r>
            <a:endParaRPr lang="en-GB">
              <a:solidFill>
                <a:schemeClr val="dk1"/>
              </a:solidFill>
              <a:sym typeface="+mn-ea"/>
            </a:endParaRPr>
          </a:p>
          <a:p>
            <a:pPr marL="457200" lvl="0" indent="-317500" algn="l" rtl="0">
              <a:lnSpc>
                <a:spcPct val="120000"/>
              </a:lnSpc>
              <a:spcBef>
                <a:spcPts val="0"/>
              </a:spcBef>
              <a:spcAft>
                <a:spcPts val="0"/>
              </a:spcAft>
              <a:buClr>
                <a:schemeClr val="accent1"/>
              </a:buClr>
              <a:buSzPts val="1400"/>
              <a:buChar char="●"/>
            </a:pPr>
            <a:endParaRPr lang="en-GB">
              <a:solidFill>
                <a:schemeClr val="dk1"/>
              </a:solidFill>
            </a:endParaRPr>
          </a:p>
          <a:p>
            <a:pPr marL="457200" lvl="0" indent="-317500" algn="l" rtl="0">
              <a:spcBef>
                <a:spcPts val="1000"/>
              </a:spcBef>
              <a:spcAft>
                <a:spcPts val="0"/>
              </a:spcAft>
              <a:buClr>
                <a:schemeClr val="accent1"/>
              </a:buClr>
              <a:buSzPts val="1400"/>
              <a:buChar char="●"/>
            </a:pPr>
            <a:endParaRPr lang="en-GB">
              <a:solidFill>
                <a:schemeClr val="dk1"/>
              </a:solidFill>
            </a:endParaRPr>
          </a:p>
        </p:txBody>
      </p:sp>
      <p:sp>
        <p:nvSpPr>
          <p:cNvPr id="742" name="Google Shape;742;p33"/>
          <p:cNvSpPr/>
          <p:nvPr/>
        </p:nvSpPr>
        <p:spPr>
          <a:xfrm rot="5400000">
            <a:off x="-20337" y="0"/>
            <a:ext cx="735450" cy="735425"/>
          </a:xfrm>
          <a:custGeom>
            <a:avLst/>
            <a:gdLst/>
            <a:ahLst/>
            <a:cxnLst/>
            <a:rect l="l" t="t" r="r" b="b"/>
            <a:pathLst>
              <a:path w="29418" h="29417" extrusionOk="0">
                <a:moveTo>
                  <a:pt x="1" y="0"/>
                </a:moveTo>
                <a:lnTo>
                  <a:pt x="1" y="29417"/>
                </a:lnTo>
                <a:lnTo>
                  <a:pt x="29417" y="29417"/>
                </a:lnTo>
                <a:cubicBezTo>
                  <a:pt x="29417" y="13176"/>
                  <a:pt x="16241" y="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3" name="Google Shape;743;p33"/>
          <p:cNvSpPr/>
          <p:nvPr/>
        </p:nvSpPr>
        <p:spPr>
          <a:xfrm rot="5400000">
            <a:off x="-20325" y="-12"/>
            <a:ext cx="367625" cy="367625"/>
          </a:xfrm>
          <a:custGeom>
            <a:avLst/>
            <a:gdLst/>
            <a:ahLst/>
            <a:cxnLst/>
            <a:rect l="l" t="t" r="r" b="b"/>
            <a:pathLst>
              <a:path w="14705" h="14705" extrusionOk="0">
                <a:moveTo>
                  <a:pt x="1" y="1"/>
                </a:moveTo>
                <a:lnTo>
                  <a:pt x="1" y="14705"/>
                </a:lnTo>
                <a:lnTo>
                  <a:pt x="14704" y="14705"/>
                </a:lnTo>
                <a:cubicBezTo>
                  <a:pt x="14704" y="6584"/>
                  <a:pt x="8121" y="1"/>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mc:AlternateContent xmlns:mc="http://schemas.openxmlformats.org/markup-compatibility/2006">
    <mc:Choice xmlns:p14="http://schemas.microsoft.com/office/powerpoint/2010/main" Requires="p14">
      <p:transition spd="med" p14:dur="750">
        <p:wipe/>
      </p:transition>
    </mc:Choice>
    <mc:Fallback>
      <p:transition spd="med">
        <p:wip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985" name="Shape 985"/>
        <p:cNvGrpSpPr/>
        <p:nvPr/>
      </p:nvGrpSpPr>
      <p:grpSpPr>
        <a:xfrm>
          <a:off x="0" y="0"/>
          <a:ext cx="0" cy="0"/>
          <a:chOff x="0" y="0"/>
          <a:chExt cx="0" cy="0"/>
        </a:xfrm>
      </p:grpSpPr>
      <p:sp>
        <p:nvSpPr>
          <p:cNvPr id="999" name="Google Shape;999;p48"/>
          <p:cNvSpPr txBox="1"/>
          <p:nvPr>
            <p:ph type="ctrTitle"/>
          </p:nvPr>
        </p:nvSpPr>
        <p:spPr>
          <a:xfrm>
            <a:off x="712470" y="1419860"/>
            <a:ext cx="5056505" cy="151892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Th</a:t>
            </a:r>
            <a:r>
              <a:rPr lang="en-US" altLang="en-GB"/>
              <a:t>at’s All!</a:t>
            </a:r>
            <a:endParaRPr lang="en-US" altLang="en-GB"/>
          </a:p>
        </p:txBody>
      </p:sp>
      <p:grpSp>
        <p:nvGrpSpPr>
          <p:cNvPr id="1001" name="Google Shape;1001;p48"/>
          <p:cNvGrpSpPr/>
          <p:nvPr/>
        </p:nvGrpSpPr>
        <p:grpSpPr>
          <a:xfrm>
            <a:off x="-9" y="-1369"/>
            <a:ext cx="9143925" cy="5144872"/>
            <a:chOff x="-1404447" y="-78340"/>
            <a:chExt cx="8786322" cy="4943665"/>
          </a:xfrm>
        </p:grpSpPr>
        <p:sp>
          <p:nvSpPr>
            <p:cNvPr id="1002" name="Google Shape;1002;p48"/>
            <p:cNvSpPr/>
            <p:nvPr/>
          </p:nvSpPr>
          <p:spPr>
            <a:xfrm>
              <a:off x="-1404447" y="4658143"/>
              <a:ext cx="3895619" cy="59250"/>
            </a:xfrm>
            <a:custGeom>
              <a:avLst/>
              <a:gdLst/>
              <a:ahLst/>
              <a:cxnLst/>
              <a:rect l="l" t="t" r="r" b="b"/>
              <a:pathLst>
                <a:path w="90119" h="2370" extrusionOk="0">
                  <a:moveTo>
                    <a:pt x="0" y="0"/>
                  </a:moveTo>
                  <a:lnTo>
                    <a:pt x="0" y="2370"/>
                  </a:lnTo>
                  <a:lnTo>
                    <a:pt x="90118" y="2370"/>
                  </a:lnTo>
                  <a:lnTo>
                    <a:pt x="9011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03" name="Google Shape;1003;p48"/>
            <p:cNvSpPr/>
            <p:nvPr/>
          </p:nvSpPr>
          <p:spPr>
            <a:xfrm>
              <a:off x="-1404447" y="4539671"/>
              <a:ext cx="3895619" cy="59250"/>
            </a:xfrm>
            <a:custGeom>
              <a:avLst/>
              <a:gdLst/>
              <a:ahLst/>
              <a:cxnLst/>
              <a:rect l="l" t="t" r="r" b="b"/>
              <a:pathLst>
                <a:path w="90119" h="2370" extrusionOk="0">
                  <a:moveTo>
                    <a:pt x="0" y="1"/>
                  </a:moveTo>
                  <a:lnTo>
                    <a:pt x="0" y="2370"/>
                  </a:lnTo>
                  <a:lnTo>
                    <a:pt x="90118" y="2370"/>
                  </a:lnTo>
                  <a:lnTo>
                    <a:pt x="9011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04" name="Google Shape;1004;p48"/>
            <p:cNvSpPr/>
            <p:nvPr/>
          </p:nvSpPr>
          <p:spPr>
            <a:xfrm>
              <a:off x="-1404447" y="4421798"/>
              <a:ext cx="3895619" cy="59250"/>
            </a:xfrm>
            <a:custGeom>
              <a:avLst/>
              <a:gdLst/>
              <a:ahLst/>
              <a:cxnLst/>
              <a:rect l="l" t="t" r="r" b="b"/>
              <a:pathLst>
                <a:path w="90119" h="2370" extrusionOk="0">
                  <a:moveTo>
                    <a:pt x="0" y="1"/>
                  </a:moveTo>
                  <a:lnTo>
                    <a:pt x="0" y="2370"/>
                  </a:lnTo>
                  <a:lnTo>
                    <a:pt x="90118" y="2370"/>
                  </a:lnTo>
                  <a:lnTo>
                    <a:pt x="9011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05" name="Google Shape;1005;p48"/>
            <p:cNvSpPr/>
            <p:nvPr/>
          </p:nvSpPr>
          <p:spPr>
            <a:xfrm>
              <a:off x="4400825" y="1569675"/>
              <a:ext cx="1943425" cy="720050"/>
            </a:xfrm>
            <a:custGeom>
              <a:avLst/>
              <a:gdLst/>
              <a:ahLst/>
              <a:cxnLst/>
              <a:rect l="l" t="t" r="r" b="b"/>
              <a:pathLst>
                <a:path w="77737" h="28802" extrusionOk="0">
                  <a:moveTo>
                    <a:pt x="38875" y="0"/>
                  </a:moveTo>
                  <a:lnTo>
                    <a:pt x="1" y="28801"/>
                  </a:lnTo>
                  <a:lnTo>
                    <a:pt x="77737" y="28801"/>
                  </a:lnTo>
                  <a:lnTo>
                    <a:pt x="3887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06" name="Google Shape;1006;p48"/>
            <p:cNvSpPr/>
            <p:nvPr/>
          </p:nvSpPr>
          <p:spPr>
            <a:xfrm>
              <a:off x="4400825" y="2289700"/>
              <a:ext cx="1943425" cy="719750"/>
            </a:xfrm>
            <a:custGeom>
              <a:avLst/>
              <a:gdLst/>
              <a:ahLst/>
              <a:cxnLst/>
              <a:rect l="l" t="t" r="r" b="b"/>
              <a:pathLst>
                <a:path w="77737" h="28790" extrusionOk="0">
                  <a:moveTo>
                    <a:pt x="1" y="0"/>
                  </a:moveTo>
                  <a:lnTo>
                    <a:pt x="38875" y="28790"/>
                  </a:lnTo>
                  <a:lnTo>
                    <a:pt x="7773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07" name="Google Shape;1007;p48"/>
            <p:cNvSpPr/>
            <p:nvPr/>
          </p:nvSpPr>
          <p:spPr>
            <a:xfrm>
              <a:off x="5813500" y="2290300"/>
              <a:ext cx="80400" cy="1002225"/>
            </a:xfrm>
            <a:custGeom>
              <a:avLst/>
              <a:gdLst/>
              <a:ahLst/>
              <a:cxnLst/>
              <a:rect l="l" t="t" r="r" b="b"/>
              <a:pathLst>
                <a:path w="3216" h="40089" extrusionOk="0">
                  <a:moveTo>
                    <a:pt x="1" y="0"/>
                  </a:moveTo>
                  <a:lnTo>
                    <a:pt x="1" y="40088"/>
                  </a:lnTo>
                  <a:lnTo>
                    <a:pt x="3216" y="40088"/>
                  </a:lnTo>
                  <a:lnTo>
                    <a:pt x="321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08" name="Google Shape;1008;p48"/>
            <p:cNvSpPr/>
            <p:nvPr/>
          </p:nvSpPr>
          <p:spPr>
            <a:xfrm>
              <a:off x="5653375" y="2290300"/>
              <a:ext cx="80400" cy="1002225"/>
            </a:xfrm>
            <a:custGeom>
              <a:avLst/>
              <a:gdLst/>
              <a:ahLst/>
              <a:cxnLst/>
              <a:rect l="l" t="t" r="r" b="b"/>
              <a:pathLst>
                <a:path w="3216" h="40089" extrusionOk="0">
                  <a:moveTo>
                    <a:pt x="0" y="0"/>
                  </a:moveTo>
                  <a:lnTo>
                    <a:pt x="0" y="40088"/>
                  </a:lnTo>
                  <a:lnTo>
                    <a:pt x="3215" y="40088"/>
                  </a:lnTo>
                  <a:lnTo>
                    <a:pt x="321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09" name="Google Shape;1009;p48"/>
            <p:cNvSpPr/>
            <p:nvPr/>
          </p:nvSpPr>
          <p:spPr>
            <a:xfrm>
              <a:off x="5492925" y="2290300"/>
              <a:ext cx="80400" cy="1613300"/>
            </a:xfrm>
            <a:custGeom>
              <a:avLst/>
              <a:gdLst/>
              <a:ahLst/>
              <a:cxnLst/>
              <a:rect l="l" t="t" r="r" b="b"/>
              <a:pathLst>
                <a:path w="3216" h="64532" extrusionOk="0">
                  <a:moveTo>
                    <a:pt x="1" y="0"/>
                  </a:moveTo>
                  <a:lnTo>
                    <a:pt x="1" y="64532"/>
                  </a:lnTo>
                  <a:lnTo>
                    <a:pt x="3216" y="64532"/>
                  </a:lnTo>
                  <a:lnTo>
                    <a:pt x="321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10" name="Google Shape;1010;p48"/>
            <p:cNvSpPr/>
            <p:nvPr/>
          </p:nvSpPr>
          <p:spPr>
            <a:xfrm>
              <a:off x="5332500" y="2290300"/>
              <a:ext cx="80400" cy="1613300"/>
            </a:xfrm>
            <a:custGeom>
              <a:avLst/>
              <a:gdLst/>
              <a:ahLst/>
              <a:cxnLst/>
              <a:rect l="l" t="t" r="r" b="b"/>
              <a:pathLst>
                <a:path w="3216" h="64532" extrusionOk="0">
                  <a:moveTo>
                    <a:pt x="0" y="0"/>
                  </a:moveTo>
                  <a:lnTo>
                    <a:pt x="0" y="64532"/>
                  </a:lnTo>
                  <a:lnTo>
                    <a:pt x="3215" y="64532"/>
                  </a:lnTo>
                  <a:lnTo>
                    <a:pt x="321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11" name="Google Shape;1011;p48"/>
            <p:cNvSpPr/>
            <p:nvPr/>
          </p:nvSpPr>
          <p:spPr>
            <a:xfrm>
              <a:off x="5172075" y="2290300"/>
              <a:ext cx="80375" cy="1613300"/>
            </a:xfrm>
            <a:custGeom>
              <a:avLst/>
              <a:gdLst/>
              <a:ahLst/>
              <a:cxnLst/>
              <a:rect l="l" t="t" r="r" b="b"/>
              <a:pathLst>
                <a:path w="3215" h="64532" extrusionOk="0">
                  <a:moveTo>
                    <a:pt x="0" y="0"/>
                  </a:moveTo>
                  <a:lnTo>
                    <a:pt x="0" y="64532"/>
                  </a:lnTo>
                  <a:lnTo>
                    <a:pt x="3215" y="64532"/>
                  </a:lnTo>
                  <a:lnTo>
                    <a:pt x="321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12" name="Google Shape;1012;p48"/>
            <p:cNvSpPr/>
            <p:nvPr/>
          </p:nvSpPr>
          <p:spPr>
            <a:xfrm>
              <a:off x="5011925" y="2290300"/>
              <a:ext cx="80400" cy="1002225"/>
            </a:xfrm>
            <a:custGeom>
              <a:avLst/>
              <a:gdLst/>
              <a:ahLst/>
              <a:cxnLst/>
              <a:rect l="l" t="t" r="r" b="b"/>
              <a:pathLst>
                <a:path w="3216" h="40089" extrusionOk="0">
                  <a:moveTo>
                    <a:pt x="0" y="0"/>
                  </a:moveTo>
                  <a:lnTo>
                    <a:pt x="0" y="40088"/>
                  </a:lnTo>
                  <a:lnTo>
                    <a:pt x="3215" y="40088"/>
                  </a:lnTo>
                  <a:lnTo>
                    <a:pt x="321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13" name="Google Shape;1013;p48"/>
            <p:cNvSpPr/>
            <p:nvPr/>
          </p:nvSpPr>
          <p:spPr>
            <a:xfrm>
              <a:off x="4851200" y="2290300"/>
              <a:ext cx="80375" cy="1002225"/>
            </a:xfrm>
            <a:custGeom>
              <a:avLst/>
              <a:gdLst/>
              <a:ahLst/>
              <a:cxnLst/>
              <a:rect l="l" t="t" r="r" b="b"/>
              <a:pathLst>
                <a:path w="3215" h="40089" extrusionOk="0">
                  <a:moveTo>
                    <a:pt x="0" y="0"/>
                  </a:moveTo>
                  <a:lnTo>
                    <a:pt x="0" y="40088"/>
                  </a:lnTo>
                  <a:lnTo>
                    <a:pt x="3215" y="40088"/>
                  </a:lnTo>
                  <a:lnTo>
                    <a:pt x="321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14" name="Google Shape;1014;p48"/>
            <p:cNvSpPr/>
            <p:nvPr/>
          </p:nvSpPr>
          <p:spPr>
            <a:xfrm>
              <a:off x="4690750" y="2290300"/>
              <a:ext cx="1363900" cy="340825"/>
            </a:xfrm>
            <a:custGeom>
              <a:avLst/>
              <a:gdLst/>
              <a:ahLst/>
              <a:cxnLst/>
              <a:rect l="l" t="t" r="r" b="b"/>
              <a:pathLst>
                <a:path w="54556" h="13633" extrusionOk="0">
                  <a:moveTo>
                    <a:pt x="1" y="0"/>
                  </a:moveTo>
                  <a:cubicBezTo>
                    <a:pt x="1" y="0"/>
                    <a:pt x="12216" y="13633"/>
                    <a:pt x="27278" y="13633"/>
                  </a:cubicBezTo>
                  <a:cubicBezTo>
                    <a:pt x="42339" y="13633"/>
                    <a:pt x="54555" y="0"/>
                    <a:pt x="5455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15" name="Google Shape;1015;p48"/>
            <p:cNvSpPr/>
            <p:nvPr/>
          </p:nvSpPr>
          <p:spPr>
            <a:xfrm>
              <a:off x="4690750" y="1949475"/>
              <a:ext cx="1363900" cy="340850"/>
            </a:xfrm>
            <a:custGeom>
              <a:avLst/>
              <a:gdLst/>
              <a:ahLst/>
              <a:cxnLst/>
              <a:rect l="l" t="t" r="r" b="b"/>
              <a:pathLst>
                <a:path w="54556" h="13634" extrusionOk="0">
                  <a:moveTo>
                    <a:pt x="27278" y="1"/>
                  </a:moveTo>
                  <a:cubicBezTo>
                    <a:pt x="12216" y="1"/>
                    <a:pt x="1" y="13633"/>
                    <a:pt x="1" y="13633"/>
                  </a:cubicBezTo>
                  <a:lnTo>
                    <a:pt x="54555" y="13633"/>
                  </a:lnTo>
                  <a:cubicBezTo>
                    <a:pt x="54555" y="13633"/>
                    <a:pt x="42339" y="1"/>
                    <a:pt x="2727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16" name="Google Shape;1016;p48"/>
            <p:cNvSpPr/>
            <p:nvPr/>
          </p:nvSpPr>
          <p:spPr>
            <a:xfrm>
              <a:off x="5113725" y="2049125"/>
              <a:ext cx="518250" cy="483850"/>
            </a:xfrm>
            <a:custGeom>
              <a:avLst/>
              <a:gdLst/>
              <a:ahLst/>
              <a:cxnLst/>
              <a:rect l="l" t="t" r="r" b="b"/>
              <a:pathLst>
                <a:path w="20730" h="19354" extrusionOk="0">
                  <a:moveTo>
                    <a:pt x="10348" y="1"/>
                  </a:moveTo>
                  <a:cubicBezTo>
                    <a:pt x="5648" y="1"/>
                    <a:pt x="1522" y="3445"/>
                    <a:pt x="798" y="8242"/>
                  </a:cubicBezTo>
                  <a:cubicBezTo>
                    <a:pt x="0" y="13517"/>
                    <a:pt x="3644" y="18446"/>
                    <a:pt x="8930" y="19244"/>
                  </a:cubicBezTo>
                  <a:cubicBezTo>
                    <a:pt x="9418" y="19317"/>
                    <a:pt x="9903" y="19353"/>
                    <a:pt x="10382" y="19353"/>
                  </a:cubicBezTo>
                  <a:cubicBezTo>
                    <a:pt x="15081" y="19353"/>
                    <a:pt x="19208" y="15910"/>
                    <a:pt x="19931" y="11124"/>
                  </a:cubicBezTo>
                  <a:cubicBezTo>
                    <a:pt x="20729" y="5837"/>
                    <a:pt x="17086" y="908"/>
                    <a:pt x="11799" y="110"/>
                  </a:cubicBezTo>
                  <a:cubicBezTo>
                    <a:pt x="11312" y="37"/>
                    <a:pt x="10827" y="1"/>
                    <a:pt x="103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17" name="Google Shape;1017;p48"/>
            <p:cNvSpPr/>
            <p:nvPr/>
          </p:nvSpPr>
          <p:spPr>
            <a:xfrm>
              <a:off x="5258675" y="2183775"/>
              <a:ext cx="228025" cy="215100"/>
            </a:xfrm>
            <a:custGeom>
              <a:avLst/>
              <a:gdLst/>
              <a:ahLst/>
              <a:cxnLst/>
              <a:rect l="l" t="t" r="r" b="b"/>
              <a:pathLst>
                <a:path w="9121" h="8604" extrusionOk="0">
                  <a:moveTo>
                    <a:pt x="4579" y="0"/>
                  </a:moveTo>
                  <a:cubicBezTo>
                    <a:pt x="4400" y="0"/>
                    <a:pt x="4219" y="11"/>
                    <a:pt x="4037" y="34"/>
                  </a:cubicBezTo>
                  <a:cubicBezTo>
                    <a:pt x="1680" y="320"/>
                    <a:pt x="1" y="2475"/>
                    <a:pt x="286" y="4833"/>
                  </a:cubicBezTo>
                  <a:cubicBezTo>
                    <a:pt x="562" y="7013"/>
                    <a:pt x="2416" y="8603"/>
                    <a:pt x="4559" y="8603"/>
                  </a:cubicBezTo>
                  <a:cubicBezTo>
                    <a:pt x="4732" y="8603"/>
                    <a:pt x="4908" y="8593"/>
                    <a:pt x="5085" y="8571"/>
                  </a:cubicBezTo>
                  <a:cubicBezTo>
                    <a:pt x="7442" y="8285"/>
                    <a:pt x="9121" y="6130"/>
                    <a:pt x="8835" y="3773"/>
                  </a:cubicBezTo>
                  <a:cubicBezTo>
                    <a:pt x="8561" y="1598"/>
                    <a:pt x="6715" y="0"/>
                    <a:pt x="45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18" name="Google Shape;1018;p48"/>
            <p:cNvSpPr/>
            <p:nvPr/>
          </p:nvSpPr>
          <p:spPr>
            <a:xfrm>
              <a:off x="4466925" y="2999700"/>
              <a:ext cx="1821975" cy="903625"/>
            </a:xfrm>
            <a:custGeom>
              <a:avLst/>
              <a:gdLst/>
              <a:ahLst/>
              <a:cxnLst/>
              <a:rect l="l" t="t" r="r" b="b"/>
              <a:pathLst>
                <a:path w="72879" h="36145" extrusionOk="0">
                  <a:moveTo>
                    <a:pt x="35661" y="1"/>
                  </a:moveTo>
                  <a:cubicBezTo>
                    <a:pt x="30092" y="1"/>
                    <a:pt x="24465" y="1343"/>
                    <a:pt x="19241" y="4295"/>
                  </a:cubicBezTo>
                  <a:cubicBezTo>
                    <a:pt x="7644" y="10367"/>
                    <a:pt x="0" y="23047"/>
                    <a:pt x="143" y="36144"/>
                  </a:cubicBezTo>
                  <a:lnTo>
                    <a:pt x="12287" y="36144"/>
                  </a:lnTo>
                  <a:cubicBezTo>
                    <a:pt x="12675" y="20359"/>
                    <a:pt x="24463" y="12454"/>
                    <a:pt x="36251" y="12454"/>
                  </a:cubicBezTo>
                  <a:cubicBezTo>
                    <a:pt x="48025" y="12454"/>
                    <a:pt x="59799" y="20342"/>
                    <a:pt x="60210" y="36144"/>
                  </a:cubicBezTo>
                  <a:lnTo>
                    <a:pt x="72354" y="36144"/>
                  </a:lnTo>
                  <a:cubicBezTo>
                    <a:pt x="72879" y="15534"/>
                    <a:pt x="54603" y="1"/>
                    <a:pt x="3566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19" name="Google Shape;1019;p48"/>
            <p:cNvSpPr/>
            <p:nvPr/>
          </p:nvSpPr>
          <p:spPr>
            <a:xfrm>
              <a:off x="5051500" y="3582425"/>
              <a:ext cx="642075" cy="320900"/>
            </a:xfrm>
            <a:custGeom>
              <a:avLst/>
              <a:gdLst/>
              <a:ahLst/>
              <a:cxnLst/>
              <a:rect l="l" t="t" r="r" b="b"/>
              <a:pathLst>
                <a:path w="25683" h="12836" extrusionOk="0">
                  <a:moveTo>
                    <a:pt x="12848" y="0"/>
                  </a:moveTo>
                  <a:cubicBezTo>
                    <a:pt x="5764" y="0"/>
                    <a:pt x="1" y="5751"/>
                    <a:pt x="1" y="12835"/>
                  </a:cubicBezTo>
                  <a:lnTo>
                    <a:pt x="25683" y="12835"/>
                  </a:lnTo>
                  <a:cubicBezTo>
                    <a:pt x="25683" y="5751"/>
                    <a:pt x="19932" y="0"/>
                    <a:pt x="1284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20" name="Google Shape;1020;p48"/>
            <p:cNvSpPr/>
            <p:nvPr/>
          </p:nvSpPr>
          <p:spPr>
            <a:xfrm>
              <a:off x="5052100" y="3903575"/>
              <a:ext cx="641775" cy="320900"/>
            </a:xfrm>
            <a:custGeom>
              <a:avLst/>
              <a:gdLst/>
              <a:ahLst/>
              <a:cxnLst/>
              <a:rect l="l" t="t" r="r" b="b"/>
              <a:pathLst>
                <a:path w="25671" h="12836" extrusionOk="0">
                  <a:moveTo>
                    <a:pt x="1" y="1"/>
                  </a:moveTo>
                  <a:cubicBezTo>
                    <a:pt x="1" y="7085"/>
                    <a:pt x="5740" y="12836"/>
                    <a:pt x="12824" y="12836"/>
                  </a:cubicBezTo>
                  <a:cubicBezTo>
                    <a:pt x="19908" y="12836"/>
                    <a:pt x="25659" y="7085"/>
                    <a:pt x="256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21" name="Google Shape;1021;p48"/>
            <p:cNvSpPr/>
            <p:nvPr/>
          </p:nvSpPr>
          <p:spPr>
            <a:xfrm>
              <a:off x="4470200" y="3903300"/>
              <a:ext cx="303625" cy="115200"/>
            </a:xfrm>
            <a:custGeom>
              <a:avLst/>
              <a:gdLst/>
              <a:ahLst/>
              <a:cxnLst/>
              <a:rect l="l" t="t" r="r" b="b"/>
              <a:pathLst>
                <a:path w="12145" h="4608" extrusionOk="0">
                  <a:moveTo>
                    <a:pt x="0" y="0"/>
                  </a:moveTo>
                  <a:lnTo>
                    <a:pt x="0" y="4608"/>
                  </a:lnTo>
                  <a:lnTo>
                    <a:pt x="12144" y="4608"/>
                  </a:lnTo>
                  <a:lnTo>
                    <a:pt x="1214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22" name="Google Shape;1022;p48"/>
            <p:cNvSpPr/>
            <p:nvPr/>
          </p:nvSpPr>
          <p:spPr>
            <a:xfrm>
              <a:off x="5971875" y="3903300"/>
              <a:ext cx="303325" cy="115200"/>
            </a:xfrm>
            <a:custGeom>
              <a:avLst/>
              <a:gdLst/>
              <a:ahLst/>
              <a:cxnLst/>
              <a:rect l="l" t="t" r="r" b="b"/>
              <a:pathLst>
                <a:path w="12133" h="4608" extrusionOk="0">
                  <a:moveTo>
                    <a:pt x="0" y="0"/>
                  </a:moveTo>
                  <a:lnTo>
                    <a:pt x="0" y="4608"/>
                  </a:lnTo>
                  <a:lnTo>
                    <a:pt x="12133" y="4608"/>
                  </a:lnTo>
                  <a:lnTo>
                    <a:pt x="12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23" name="Google Shape;1023;p48"/>
            <p:cNvSpPr/>
            <p:nvPr/>
          </p:nvSpPr>
          <p:spPr>
            <a:xfrm>
              <a:off x="6377271" y="686211"/>
              <a:ext cx="59250" cy="3217193"/>
            </a:xfrm>
            <a:custGeom>
              <a:avLst/>
              <a:gdLst/>
              <a:ahLst/>
              <a:cxnLst/>
              <a:rect l="l" t="t" r="r" b="b"/>
              <a:pathLst>
                <a:path w="2370" h="96918" extrusionOk="0">
                  <a:moveTo>
                    <a:pt x="0" y="1"/>
                  </a:moveTo>
                  <a:lnTo>
                    <a:pt x="0" y="96918"/>
                  </a:lnTo>
                  <a:lnTo>
                    <a:pt x="2370" y="96918"/>
                  </a:lnTo>
                  <a:lnTo>
                    <a:pt x="237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24" name="Google Shape;1024;p48"/>
            <p:cNvSpPr/>
            <p:nvPr/>
          </p:nvSpPr>
          <p:spPr>
            <a:xfrm>
              <a:off x="6495747" y="686211"/>
              <a:ext cx="58950" cy="3217193"/>
            </a:xfrm>
            <a:custGeom>
              <a:avLst/>
              <a:gdLst/>
              <a:ahLst/>
              <a:cxnLst/>
              <a:rect l="l" t="t" r="r" b="b"/>
              <a:pathLst>
                <a:path w="2358" h="96918" extrusionOk="0">
                  <a:moveTo>
                    <a:pt x="0" y="1"/>
                  </a:moveTo>
                  <a:lnTo>
                    <a:pt x="0" y="96918"/>
                  </a:lnTo>
                  <a:lnTo>
                    <a:pt x="2358" y="96918"/>
                  </a:lnTo>
                  <a:lnTo>
                    <a:pt x="235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25" name="Google Shape;1025;p48"/>
            <p:cNvSpPr/>
            <p:nvPr/>
          </p:nvSpPr>
          <p:spPr>
            <a:xfrm>
              <a:off x="6613599" y="686211"/>
              <a:ext cx="58975" cy="3217193"/>
            </a:xfrm>
            <a:custGeom>
              <a:avLst/>
              <a:gdLst/>
              <a:ahLst/>
              <a:cxnLst/>
              <a:rect l="l" t="t" r="r" b="b"/>
              <a:pathLst>
                <a:path w="2359" h="96918" extrusionOk="0">
                  <a:moveTo>
                    <a:pt x="1" y="1"/>
                  </a:moveTo>
                  <a:lnTo>
                    <a:pt x="1" y="96918"/>
                  </a:lnTo>
                  <a:lnTo>
                    <a:pt x="2358" y="96918"/>
                  </a:lnTo>
                  <a:lnTo>
                    <a:pt x="235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26" name="Google Shape;1026;p48"/>
            <p:cNvSpPr/>
            <p:nvPr/>
          </p:nvSpPr>
          <p:spPr>
            <a:xfrm>
              <a:off x="6731775" y="686211"/>
              <a:ext cx="59275" cy="3217193"/>
            </a:xfrm>
            <a:custGeom>
              <a:avLst/>
              <a:gdLst/>
              <a:ahLst/>
              <a:cxnLst/>
              <a:rect l="l" t="t" r="r" b="b"/>
              <a:pathLst>
                <a:path w="2371" h="96918" extrusionOk="0">
                  <a:moveTo>
                    <a:pt x="1" y="1"/>
                  </a:moveTo>
                  <a:lnTo>
                    <a:pt x="1" y="96918"/>
                  </a:lnTo>
                  <a:lnTo>
                    <a:pt x="2370" y="96918"/>
                  </a:lnTo>
                  <a:lnTo>
                    <a:pt x="237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27" name="Google Shape;1027;p48"/>
            <p:cNvSpPr/>
            <p:nvPr/>
          </p:nvSpPr>
          <p:spPr>
            <a:xfrm>
              <a:off x="6850251" y="686211"/>
              <a:ext cx="58950" cy="3217193"/>
            </a:xfrm>
            <a:custGeom>
              <a:avLst/>
              <a:gdLst/>
              <a:ahLst/>
              <a:cxnLst/>
              <a:rect l="l" t="t" r="r" b="b"/>
              <a:pathLst>
                <a:path w="2358" h="96918" extrusionOk="0">
                  <a:moveTo>
                    <a:pt x="0" y="1"/>
                  </a:moveTo>
                  <a:lnTo>
                    <a:pt x="0" y="96918"/>
                  </a:lnTo>
                  <a:lnTo>
                    <a:pt x="2358" y="96918"/>
                  </a:lnTo>
                  <a:lnTo>
                    <a:pt x="235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28" name="Google Shape;1028;p48"/>
            <p:cNvSpPr/>
            <p:nvPr/>
          </p:nvSpPr>
          <p:spPr>
            <a:xfrm>
              <a:off x="6968127" y="686211"/>
              <a:ext cx="59250" cy="3217193"/>
            </a:xfrm>
            <a:custGeom>
              <a:avLst/>
              <a:gdLst/>
              <a:ahLst/>
              <a:cxnLst/>
              <a:rect l="l" t="t" r="r" b="b"/>
              <a:pathLst>
                <a:path w="2370" h="96918" extrusionOk="0">
                  <a:moveTo>
                    <a:pt x="0" y="1"/>
                  </a:moveTo>
                  <a:lnTo>
                    <a:pt x="0" y="96918"/>
                  </a:lnTo>
                  <a:lnTo>
                    <a:pt x="2370" y="96918"/>
                  </a:lnTo>
                  <a:lnTo>
                    <a:pt x="237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29" name="Google Shape;1029;p48"/>
            <p:cNvSpPr/>
            <p:nvPr/>
          </p:nvSpPr>
          <p:spPr>
            <a:xfrm>
              <a:off x="7086304" y="686211"/>
              <a:ext cx="59250" cy="3217193"/>
            </a:xfrm>
            <a:custGeom>
              <a:avLst/>
              <a:gdLst/>
              <a:ahLst/>
              <a:cxnLst/>
              <a:rect l="l" t="t" r="r" b="b"/>
              <a:pathLst>
                <a:path w="2370" h="96918" extrusionOk="0">
                  <a:moveTo>
                    <a:pt x="0" y="1"/>
                  </a:moveTo>
                  <a:lnTo>
                    <a:pt x="0" y="96918"/>
                  </a:lnTo>
                  <a:lnTo>
                    <a:pt x="2369" y="96918"/>
                  </a:lnTo>
                  <a:lnTo>
                    <a:pt x="236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0" name="Google Shape;1030;p48"/>
            <p:cNvSpPr/>
            <p:nvPr/>
          </p:nvSpPr>
          <p:spPr>
            <a:xfrm>
              <a:off x="7204755" y="686211"/>
              <a:ext cx="59275" cy="3217193"/>
            </a:xfrm>
            <a:custGeom>
              <a:avLst/>
              <a:gdLst/>
              <a:ahLst/>
              <a:cxnLst/>
              <a:rect l="l" t="t" r="r" b="b"/>
              <a:pathLst>
                <a:path w="2371" h="96918" extrusionOk="0">
                  <a:moveTo>
                    <a:pt x="1" y="1"/>
                  </a:moveTo>
                  <a:lnTo>
                    <a:pt x="1" y="96918"/>
                  </a:lnTo>
                  <a:lnTo>
                    <a:pt x="2370" y="96918"/>
                  </a:lnTo>
                  <a:lnTo>
                    <a:pt x="237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1" name="Google Shape;1031;p48"/>
            <p:cNvSpPr/>
            <p:nvPr/>
          </p:nvSpPr>
          <p:spPr>
            <a:xfrm>
              <a:off x="5923050" y="2596400"/>
              <a:ext cx="430725" cy="391600"/>
            </a:xfrm>
            <a:custGeom>
              <a:avLst/>
              <a:gdLst/>
              <a:ahLst/>
              <a:cxnLst/>
              <a:rect l="l" t="t" r="r" b="b"/>
              <a:pathLst>
                <a:path w="17229" h="15664" extrusionOk="0">
                  <a:moveTo>
                    <a:pt x="8618" y="1"/>
                  </a:moveTo>
                  <a:cubicBezTo>
                    <a:pt x="5063" y="1"/>
                    <a:pt x="1847" y="2431"/>
                    <a:pt x="1001" y="6032"/>
                  </a:cubicBezTo>
                  <a:cubicBezTo>
                    <a:pt x="0" y="10247"/>
                    <a:pt x="2608" y="14462"/>
                    <a:pt x="6823" y="15450"/>
                  </a:cubicBezTo>
                  <a:cubicBezTo>
                    <a:pt x="7430" y="15594"/>
                    <a:pt x="8037" y="15664"/>
                    <a:pt x="8634" y="15664"/>
                  </a:cubicBezTo>
                  <a:cubicBezTo>
                    <a:pt x="12176" y="15664"/>
                    <a:pt x="15385" y="13234"/>
                    <a:pt x="16241" y="9628"/>
                  </a:cubicBezTo>
                  <a:cubicBezTo>
                    <a:pt x="17229" y="5425"/>
                    <a:pt x="14621" y="1210"/>
                    <a:pt x="10418" y="210"/>
                  </a:cubicBezTo>
                  <a:cubicBezTo>
                    <a:pt x="9815" y="69"/>
                    <a:pt x="9212" y="1"/>
                    <a:pt x="86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2" name="Google Shape;1032;p48"/>
            <p:cNvSpPr/>
            <p:nvPr/>
          </p:nvSpPr>
          <p:spPr>
            <a:xfrm>
              <a:off x="4411250" y="2595975"/>
              <a:ext cx="391450" cy="391450"/>
            </a:xfrm>
            <a:custGeom>
              <a:avLst/>
              <a:gdLst/>
              <a:ahLst/>
              <a:cxnLst/>
              <a:rect l="l" t="t" r="r" b="b"/>
              <a:pathLst>
                <a:path w="15658" h="15658" extrusionOk="0">
                  <a:moveTo>
                    <a:pt x="7823" y="1"/>
                  </a:moveTo>
                  <a:cubicBezTo>
                    <a:pt x="3501" y="1"/>
                    <a:pt x="1" y="3513"/>
                    <a:pt x="1" y="7835"/>
                  </a:cubicBezTo>
                  <a:cubicBezTo>
                    <a:pt x="1" y="12157"/>
                    <a:pt x="3501" y="15658"/>
                    <a:pt x="7823" y="15658"/>
                  </a:cubicBezTo>
                  <a:cubicBezTo>
                    <a:pt x="12157" y="15658"/>
                    <a:pt x="15657" y="12157"/>
                    <a:pt x="15657" y="7835"/>
                  </a:cubicBezTo>
                  <a:cubicBezTo>
                    <a:pt x="15657" y="3513"/>
                    <a:pt x="12157" y="1"/>
                    <a:pt x="78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3" name="Google Shape;1033;p48"/>
            <p:cNvSpPr/>
            <p:nvPr/>
          </p:nvSpPr>
          <p:spPr>
            <a:xfrm>
              <a:off x="5904900" y="-78065"/>
              <a:ext cx="1476975" cy="1004625"/>
            </a:xfrm>
            <a:custGeom>
              <a:avLst/>
              <a:gdLst/>
              <a:ahLst/>
              <a:cxnLst/>
              <a:rect l="l" t="t" r="r" b="b"/>
              <a:pathLst>
                <a:path w="59079" h="40185" extrusionOk="0">
                  <a:moveTo>
                    <a:pt x="0" y="1"/>
                  </a:moveTo>
                  <a:cubicBezTo>
                    <a:pt x="0" y="18622"/>
                    <a:pt x="12680" y="34291"/>
                    <a:pt x="29885" y="38851"/>
                  </a:cubicBezTo>
                  <a:cubicBezTo>
                    <a:pt x="33171" y="39732"/>
                    <a:pt x="36624" y="40184"/>
                    <a:pt x="40184" y="40184"/>
                  </a:cubicBezTo>
                  <a:cubicBezTo>
                    <a:pt x="43732" y="40184"/>
                    <a:pt x="47185" y="39732"/>
                    <a:pt x="50483" y="38851"/>
                  </a:cubicBezTo>
                  <a:cubicBezTo>
                    <a:pt x="51995" y="38446"/>
                    <a:pt x="53471" y="37958"/>
                    <a:pt x="54912" y="37386"/>
                  </a:cubicBezTo>
                  <a:cubicBezTo>
                    <a:pt x="55209" y="37267"/>
                    <a:pt x="55519" y="37148"/>
                    <a:pt x="55817" y="37017"/>
                  </a:cubicBezTo>
                  <a:cubicBezTo>
                    <a:pt x="56269" y="36827"/>
                    <a:pt x="56710" y="36636"/>
                    <a:pt x="57162" y="36422"/>
                  </a:cubicBezTo>
                  <a:cubicBezTo>
                    <a:pt x="57603" y="36220"/>
                    <a:pt x="58043" y="36005"/>
                    <a:pt x="58472" y="35779"/>
                  </a:cubicBezTo>
                  <a:cubicBezTo>
                    <a:pt x="58662" y="35684"/>
                    <a:pt x="58877" y="35565"/>
                    <a:pt x="59079" y="35458"/>
                  </a:cubicBezTo>
                  <a:lnTo>
                    <a:pt x="5907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4" name="Google Shape;1034;p48"/>
            <p:cNvSpPr/>
            <p:nvPr/>
          </p:nvSpPr>
          <p:spPr>
            <a:xfrm>
              <a:off x="6909475" y="-78340"/>
              <a:ext cx="472400" cy="1004900"/>
            </a:xfrm>
            <a:custGeom>
              <a:avLst/>
              <a:gdLst/>
              <a:ahLst/>
              <a:cxnLst/>
              <a:rect l="l" t="t" r="r" b="b"/>
              <a:pathLst>
                <a:path w="18896" h="40196" extrusionOk="0">
                  <a:moveTo>
                    <a:pt x="1" y="0"/>
                  </a:moveTo>
                  <a:lnTo>
                    <a:pt x="1" y="40195"/>
                  </a:lnTo>
                  <a:cubicBezTo>
                    <a:pt x="3549" y="40195"/>
                    <a:pt x="7002" y="39743"/>
                    <a:pt x="10300" y="38862"/>
                  </a:cubicBezTo>
                  <a:cubicBezTo>
                    <a:pt x="11812" y="38457"/>
                    <a:pt x="13288" y="37969"/>
                    <a:pt x="14729" y="37397"/>
                  </a:cubicBezTo>
                  <a:cubicBezTo>
                    <a:pt x="15026" y="37278"/>
                    <a:pt x="15336" y="37159"/>
                    <a:pt x="15634" y="37028"/>
                  </a:cubicBezTo>
                  <a:cubicBezTo>
                    <a:pt x="16086" y="36838"/>
                    <a:pt x="16527" y="36647"/>
                    <a:pt x="16979" y="36433"/>
                  </a:cubicBezTo>
                  <a:cubicBezTo>
                    <a:pt x="17420" y="36231"/>
                    <a:pt x="17860" y="36016"/>
                    <a:pt x="18289" y="35790"/>
                  </a:cubicBezTo>
                  <a:cubicBezTo>
                    <a:pt x="18479" y="35695"/>
                    <a:pt x="18694" y="35576"/>
                    <a:pt x="18896" y="35469"/>
                  </a:cubicBezTo>
                  <a:lnTo>
                    <a:pt x="1889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5" name="Google Shape;1035;p48"/>
            <p:cNvSpPr/>
            <p:nvPr/>
          </p:nvSpPr>
          <p:spPr>
            <a:xfrm>
              <a:off x="6317750" y="-77465"/>
              <a:ext cx="1064125" cy="590875"/>
            </a:xfrm>
            <a:custGeom>
              <a:avLst/>
              <a:gdLst/>
              <a:ahLst/>
              <a:cxnLst/>
              <a:rect l="l" t="t" r="r" b="b"/>
              <a:pathLst>
                <a:path w="42565" h="23635" extrusionOk="0">
                  <a:moveTo>
                    <a:pt x="0" y="1"/>
                  </a:moveTo>
                  <a:cubicBezTo>
                    <a:pt x="0" y="13050"/>
                    <a:pt x="10585" y="23635"/>
                    <a:pt x="23634" y="23635"/>
                  </a:cubicBezTo>
                  <a:lnTo>
                    <a:pt x="24253" y="23635"/>
                  </a:lnTo>
                  <a:lnTo>
                    <a:pt x="25146" y="23587"/>
                  </a:lnTo>
                  <a:cubicBezTo>
                    <a:pt x="25349" y="23575"/>
                    <a:pt x="25551" y="23551"/>
                    <a:pt x="25741" y="23539"/>
                  </a:cubicBezTo>
                  <a:cubicBezTo>
                    <a:pt x="25944" y="23527"/>
                    <a:pt x="26146" y="23516"/>
                    <a:pt x="26337" y="23480"/>
                  </a:cubicBezTo>
                  <a:cubicBezTo>
                    <a:pt x="26634" y="23432"/>
                    <a:pt x="26920" y="23408"/>
                    <a:pt x="27206" y="23361"/>
                  </a:cubicBezTo>
                  <a:cubicBezTo>
                    <a:pt x="27408" y="23337"/>
                    <a:pt x="27611" y="23289"/>
                    <a:pt x="27813" y="23254"/>
                  </a:cubicBezTo>
                  <a:cubicBezTo>
                    <a:pt x="27920" y="23230"/>
                    <a:pt x="28004" y="23218"/>
                    <a:pt x="28111" y="23194"/>
                  </a:cubicBezTo>
                  <a:cubicBezTo>
                    <a:pt x="28301" y="23170"/>
                    <a:pt x="28504" y="23123"/>
                    <a:pt x="28694" y="23075"/>
                  </a:cubicBezTo>
                  <a:cubicBezTo>
                    <a:pt x="28873" y="23039"/>
                    <a:pt x="29063" y="22992"/>
                    <a:pt x="29254" y="22944"/>
                  </a:cubicBezTo>
                  <a:cubicBezTo>
                    <a:pt x="29349" y="22920"/>
                    <a:pt x="29456" y="22896"/>
                    <a:pt x="29540" y="22873"/>
                  </a:cubicBezTo>
                  <a:cubicBezTo>
                    <a:pt x="29635" y="22837"/>
                    <a:pt x="29730" y="22825"/>
                    <a:pt x="29825" y="22801"/>
                  </a:cubicBezTo>
                  <a:cubicBezTo>
                    <a:pt x="29992" y="22754"/>
                    <a:pt x="30171" y="22694"/>
                    <a:pt x="30325" y="22646"/>
                  </a:cubicBezTo>
                  <a:cubicBezTo>
                    <a:pt x="30540" y="22587"/>
                    <a:pt x="30742" y="22515"/>
                    <a:pt x="30945" y="22456"/>
                  </a:cubicBezTo>
                  <a:cubicBezTo>
                    <a:pt x="31099" y="22408"/>
                    <a:pt x="31266" y="22349"/>
                    <a:pt x="31433" y="22289"/>
                  </a:cubicBezTo>
                  <a:cubicBezTo>
                    <a:pt x="31623" y="22218"/>
                    <a:pt x="31837" y="22146"/>
                    <a:pt x="32028" y="22063"/>
                  </a:cubicBezTo>
                  <a:cubicBezTo>
                    <a:pt x="32111" y="22039"/>
                    <a:pt x="32207" y="21992"/>
                    <a:pt x="32290" y="21968"/>
                  </a:cubicBezTo>
                  <a:cubicBezTo>
                    <a:pt x="32385" y="21932"/>
                    <a:pt x="32469" y="21884"/>
                    <a:pt x="32564" y="21861"/>
                  </a:cubicBezTo>
                  <a:cubicBezTo>
                    <a:pt x="32647" y="21825"/>
                    <a:pt x="32742" y="21789"/>
                    <a:pt x="32826" y="21753"/>
                  </a:cubicBezTo>
                  <a:cubicBezTo>
                    <a:pt x="32921" y="21706"/>
                    <a:pt x="33004" y="21682"/>
                    <a:pt x="33100" y="21634"/>
                  </a:cubicBezTo>
                  <a:cubicBezTo>
                    <a:pt x="33183" y="21587"/>
                    <a:pt x="33278" y="21563"/>
                    <a:pt x="33361" y="21515"/>
                  </a:cubicBezTo>
                  <a:cubicBezTo>
                    <a:pt x="33457" y="21468"/>
                    <a:pt x="33540" y="21444"/>
                    <a:pt x="33635" y="21396"/>
                  </a:cubicBezTo>
                  <a:cubicBezTo>
                    <a:pt x="33719" y="21349"/>
                    <a:pt x="33826" y="21313"/>
                    <a:pt x="33921" y="21265"/>
                  </a:cubicBezTo>
                  <a:cubicBezTo>
                    <a:pt x="33993" y="21218"/>
                    <a:pt x="34064" y="21194"/>
                    <a:pt x="34135" y="21146"/>
                  </a:cubicBezTo>
                  <a:cubicBezTo>
                    <a:pt x="34290" y="21075"/>
                    <a:pt x="34421" y="20991"/>
                    <a:pt x="34576" y="20920"/>
                  </a:cubicBezTo>
                  <a:cubicBezTo>
                    <a:pt x="34612" y="20908"/>
                    <a:pt x="34659" y="20872"/>
                    <a:pt x="34707" y="20860"/>
                  </a:cubicBezTo>
                  <a:cubicBezTo>
                    <a:pt x="34778" y="20837"/>
                    <a:pt x="34838" y="20789"/>
                    <a:pt x="34909" y="20753"/>
                  </a:cubicBezTo>
                  <a:cubicBezTo>
                    <a:pt x="35088" y="20670"/>
                    <a:pt x="35266" y="20575"/>
                    <a:pt x="35433" y="20479"/>
                  </a:cubicBezTo>
                  <a:cubicBezTo>
                    <a:pt x="35528" y="20432"/>
                    <a:pt x="35600" y="20384"/>
                    <a:pt x="35671" y="20337"/>
                  </a:cubicBezTo>
                  <a:cubicBezTo>
                    <a:pt x="35921" y="20194"/>
                    <a:pt x="36159" y="20039"/>
                    <a:pt x="36398" y="19896"/>
                  </a:cubicBezTo>
                  <a:cubicBezTo>
                    <a:pt x="36564" y="19789"/>
                    <a:pt x="36719" y="19682"/>
                    <a:pt x="36874" y="19586"/>
                  </a:cubicBezTo>
                  <a:cubicBezTo>
                    <a:pt x="36993" y="19503"/>
                    <a:pt x="37136" y="19420"/>
                    <a:pt x="37255" y="19325"/>
                  </a:cubicBezTo>
                  <a:cubicBezTo>
                    <a:pt x="37291" y="19301"/>
                    <a:pt x="37326" y="19265"/>
                    <a:pt x="37374" y="19241"/>
                  </a:cubicBezTo>
                  <a:cubicBezTo>
                    <a:pt x="37433" y="19182"/>
                    <a:pt x="37505" y="19134"/>
                    <a:pt x="37564" y="19086"/>
                  </a:cubicBezTo>
                  <a:cubicBezTo>
                    <a:pt x="37636" y="19027"/>
                    <a:pt x="37707" y="18991"/>
                    <a:pt x="37791" y="18932"/>
                  </a:cubicBezTo>
                  <a:cubicBezTo>
                    <a:pt x="37874" y="18872"/>
                    <a:pt x="37945" y="18813"/>
                    <a:pt x="38029" y="18753"/>
                  </a:cubicBezTo>
                  <a:lnTo>
                    <a:pt x="38243" y="18574"/>
                  </a:lnTo>
                  <a:lnTo>
                    <a:pt x="38469" y="18396"/>
                  </a:lnTo>
                  <a:cubicBezTo>
                    <a:pt x="38695" y="18217"/>
                    <a:pt x="38922" y="18039"/>
                    <a:pt x="39124" y="17836"/>
                  </a:cubicBezTo>
                  <a:cubicBezTo>
                    <a:pt x="39196" y="17777"/>
                    <a:pt x="39255" y="17717"/>
                    <a:pt x="39338" y="17658"/>
                  </a:cubicBezTo>
                  <a:lnTo>
                    <a:pt x="39958" y="17086"/>
                  </a:lnTo>
                  <a:cubicBezTo>
                    <a:pt x="40029" y="17027"/>
                    <a:pt x="40089" y="16943"/>
                    <a:pt x="40172" y="16884"/>
                  </a:cubicBezTo>
                  <a:lnTo>
                    <a:pt x="40565" y="16491"/>
                  </a:lnTo>
                  <a:cubicBezTo>
                    <a:pt x="40624" y="16407"/>
                    <a:pt x="40708" y="16348"/>
                    <a:pt x="40767" y="16277"/>
                  </a:cubicBezTo>
                  <a:cubicBezTo>
                    <a:pt x="40827" y="16217"/>
                    <a:pt x="40886" y="16146"/>
                    <a:pt x="40946" y="16086"/>
                  </a:cubicBezTo>
                  <a:cubicBezTo>
                    <a:pt x="41017" y="16015"/>
                    <a:pt x="41089" y="15931"/>
                    <a:pt x="41148" y="15860"/>
                  </a:cubicBezTo>
                  <a:cubicBezTo>
                    <a:pt x="41208" y="15788"/>
                    <a:pt x="41267" y="15729"/>
                    <a:pt x="41327" y="15657"/>
                  </a:cubicBezTo>
                  <a:cubicBezTo>
                    <a:pt x="41434" y="15538"/>
                    <a:pt x="41517" y="15431"/>
                    <a:pt x="41613" y="15324"/>
                  </a:cubicBezTo>
                  <a:cubicBezTo>
                    <a:pt x="41672" y="15253"/>
                    <a:pt x="41732" y="15193"/>
                    <a:pt x="41791" y="15122"/>
                  </a:cubicBezTo>
                  <a:cubicBezTo>
                    <a:pt x="41886" y="15014"/>
                    <a:pt x="41982" y="14895"/>
                    <a:pt x="42077" y="14776"/>
                  </a:cubicBezTo>
                  <a:lnTo>
                    <a:pt x="42255" y="14550"/>
                  </a:lnTo>
                  <a:lnTo>
                    <a:pt x="42434" y="14324"/>
                  </a:lnTo>
                  <a:lnTo>
                    <a:pt x="42565" y="14145"/>
                  </a:lnTo>
                  <a:lnTo>
                    <a:pt x="4256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6" name="Google Shape;1036;p48"/>
            <p:cNvSpPr/>
            <p:nvPr/>
          </p:nvSpPr>
          <p:spPr>
            <a:xfrm>
              <a:off x="6908600" y="-78340"/>
              <a:ext cx="473275" cy="591750"/>
            </a:xfrm>
            <a:custGeom>
              <a:avLst/>
              <a:gdLst/>
              <a:ahLst/>
              <a:cxnLst/>
              <a:rect l="l" t="t" r="r" b="b"/>
              <a:pathLst>
                <a:path w="18931" h="23670" extrusionOk="0">
                  <a:moveTo>
                    <a:pt x="0" y="0"/>
                  </a:moveTo>
                  <a:lnTo>
                    <a:pt x="0" y="23670"/>
                  </a:lnTo>
                  <a:lnTo>
                    <a:pt x="619" y="23670"/>
                  </a:lnTo>
                  <a:lnTo>
                    <a:pt x="1512" y="23622"/>
                  </a:lnTo>
                  <a:cubicBezTo>
                    <a:pt x="1715" y="23610"/>
                    <a:pt x="1917" y="23586"/>
                    <a:pt x="2107" y="23574"/>
                  </a:cubicBezTo>
                  <a:cubicBezTo>
                    <a:pt x="2310" y="23562"/>
                    <a:pt x="2512" y="23551"/>
                    <a:pt x="2703" y="23515"/>
                  </a:cubicBezTo>
                  <a:cubicBezTo>
                    <a:pt x="3000" y="23491"/>
                    <a:pt x="3286" y="23443"/>
                    <a:pt x="3572" y="23396"/>
                  </a:cubicBezTo>
                  <a:cubicBezTo>
                    <a:pt x="3774" y="23372"/>
                    <a:pt x="3977" y="23324"/>
                    <a:pt x="4179" y="23289"/>
                  </a:cubicBezTo>
                  <a:cubicBezTo>
                    <a:pt x="4286" y="23265"/>
                    <a:pt x="4370" y="23253"/>
                    <a:pt x="4477" y="23229"/>
                  </a:cubicBezTo>
                  <a:cubicBezTo>
                    <a:pt x="4667" y="23205"/>
                    <a:pt x="4870" y="23158"/>
                    <a:pt x="5060" y="23110"/>
                  </a:cubicBezTo>
                  <a:cubicBezTo>
                    <a:pt x="5239" y="23074"/>
                    <a:pt x="5429" y="23027"/>
                    <a:pt x="5620" y="22979"/>
                  </a:cubicBezTo>
                  <a:cubicBezTo>
                    <a:pt x="5715" y="22955"/>
                    <a:pt x="5822" y="22931"/>
                    <a:pt x="5906" y="22908"/>
                  </a:cubicBezTo>
                  <a:cubicBezTo>
                    <a:pt x="6001" y="22872"/>
                    <a:pt x="6096" y="22860"/>
                    <a:pt x="6191" y="22836"/>
                  </a:cubicBezTo>
                  <a:cubicBezTo>
                    <a:pt x="6358" y="22789"/>
                    <a:pt x="6537" y="22729"/>
                    <a:pt x="6691" y="22681"/>
                  </a:cubicBezTo>
                  <a:cubicBezTo>
                    <a:pt x="6906" y="22622"/>
                    <a:pt x="7108" y="22550"/>
                    <a:pt x="7311" y="22491"/>
                  </a:cubicBezTo>
                  <a:cubicBezTo>
                    <a:pt x="7465" y="22443"/>
                    <a:pt x="7632" y="22384"/>
                    <a:pt x="7799" y="22324"/>
                  </a:cubicBezTo>
                  <a:cubicBezTo>
                    <a:pt x="7989" y="22253"/>
                    <a:pt x="8203" y="22181"/>
                    <a:pt x="8394" y="22098"/>
                  </a:cubicBezTo>
                  <a:cubicBezTo>
                    <a:pt x="8477" y="22074"/>
                    <a:pt x="8573" y="22027"/>
                    <a:pt x="8656" y="22003"/>
                  </a:cubicBezTo>
                  <a:cubicBezTo>
                    <a:pt x="8751" y="21967"/>
                    <a:pt x="8835" y="21919"/>
                    <a:pt x="8930" y="21896"/>
                  </a:cubicBezTo>
                  <a:cubicBezTo>
                    <a:pt x="9013" y="21860"/>
                    <a:pt x="9108" y="21824"/>
                    <a:pt x="9192" y="21788"/>
                  </a:cubicBezTo>
                  <a:cubicBezTo>
                    <a:pt x="9287" y="21741"/>
                    <a:pt x="9370" y="21717"/>
                    <a:pt x="9466" y="21669"/>
                  </a:cubicBezTo>
                  <a:cubicBezTo>
                    <a:pt x="9549" y="21622"/>
                    <a:pt x="9644" y="21598"/>
                    <a:pt x="9727" y="21550"/>
                  </a:cubicBezTo>
                  <a:cubicBezTo>
                    <a:pt x="9823" y="21503"/>
                    <a:pt x="9906" y="21479"/>
                    <a:pt x="10001" y="21431"/>
                  </a:cubicBezTo>
                  <a:cubicBezTo>
                    <a:pt x="10085" y="21384"/>
                    <a:pt x="10192" y="21348"/>
                    <a:pt x="10287" y="21300"/>
                  </a:cubicBezTo>
                  <a:cubicBezTo>
                    <a:pt x="10359" y="21253"/>
                    <a:pt x="10430" y="21229"/>
                    <a:pt x="10501" y="21181"/>
                  </a:cubicBezTo>
                  <a:cubicBezTo>
                    <a:pt x="10656" y="21110"/>
                    <a:pt x="10787" y="21026"/>
                    <a:pt x="10942" y="20955"/>
                  </a:cubicBezTo>
                  <a:cubicBezTo>
                    <a:pt x="10978" y="20943"/>
                    <a:pt x="11025" y="20907"/>
                    <a:pt x="11073" y="20895"/>
                  </a:cubicBezTo>
                  <a:cubicBezTo>
                    <a:pt x="11144" y="20872"/>
                    <a:pt x="11204" y="20824"/>
                    <a:pt x="11275" y="20788"/>
                  </a:cubicBezTo>
                  <a:cubicBezTo>
                    <a:pt x="11454" y="20705"/>
                    <a:pt x="11632" y="20610"/>
                    <a:pt x="11799" y="20514"/>
                  </a:cubicBezTo>
                  <a:cubicBezTo>
                    <a:pt x="11894" y="20467"/>
                    <a:pt x="11966" y="20419"/>
                    <a:pt x="12037" y="20372"/>
                  </a:cubicBezTo>
                  <a:cubicBezTo>
                    <a:pt x="12287" y="20229"/>
                    <a:pt x="12525" y="20074"/>
                    <a:pt x="12764" y="19931"/>
                  </a:cubicBezTo>
                  <a:cubicBezTo>
                    <a:pt x="12930" y="19824"/>
                    <a:pt x="13085" y="19717"/>
                    <a:pt x="13240" y="19621"/>
                  </a:cubicBezTo>
                  <a:cubicBezTo>
                    <a:pt x="13359" y="19538"/>
                    <a:pt x="13502" y="19455"/>
                    <a:pt x="13621" y="19360"/>
                  </a:cubicBezTo>
                  <a:cubicBezTo>
                    <a:pt x="13657" y="19336"/>
                    <a:pt x="13692" y="19300"/>
                    <a:pt x="13740" y="19276"/>
                  </a:cubicBezTo>
                  <a:cubicBezTo>
                    <a:pt x="13799" y="19217"/>
                    <a:pt x="13871" y="19169"/>
                    <a:pt x="13930" y="19121"/>
                  </a:cubicBezTo>
                  <a:cubicBezTo>
                    <a:pt x="14002" y="19062"/>
                    <a:pt x="14073" y="19026"/>
                    <a:pt x="14157" y="18967"/>
                  </a:cubicBezTo>
                  <a:cubicBezTo>
                    <a:pt x="14240" y="18907"/>
                    <a:pt x="14311" y="18848"/>
                    <a:pt x="14395" y="18788"/>
                  </a:cubicBezTo>
                  <a:lnTo>
                    <a:pt x="14609" y="18609"/>
                  </a:lnTo>
                  <a:lnTo>
                    <a:pt x="14835" y="18431"/>
                  </a:lnTo>
                  <a:cubicBezTo>
                    <a:pt x="15061" y="18252"/>
                    <a:pt x="15288" y="18074"/>
                    <a:pt x="15490" y="17871"/>
                  </a:cubicBezTo>
                  <a:cubicBezTo>
                    <a:pt x="15562" y="17812"/>
                    <a:pt x="15621" y="17752"/>
                    <a:pt x="15704" y="17693"/>
                  </a:cubicBezTo>
                  <a:lnTo>
                    <a:pt x="16324" y="17121"/>
                  </a:lnTo>
                  <a:cubicBezTo>
                    <a:pt x="16395" y="17062"/>
                    <a:pt x="16455" y="16978"/>
                    <a:pt x="16538" y="16919"/>
                  </a:cubicBezTo>
                  <a:lnTo>
                    <a:pt x="16931" y="16526"/>
                  </a:lnTo>
                  <a:cubicBezTo>
                    <a:pt x="16990" y="16442"/>
                    <a:pt x="17074" y="16383"/>
                    <a:pt x="17133" y="16312"/>
                  </a:cubicBezTo>
                  <a:cubicBezTo>
                    <a:pt x="17193" y="16252"/>
                    <a:pt x="17252" y="16181"/>
                    <a:pt x="17312" y="16121"/>
                  </a:cubicBezTo>
                  <a:cubicBezTo>
                    <a:pt x="17383" y="16050"/>
                    <a:pt x="17455" y="15966"/>
                    <a:pt x="17514" y="15895"/>
                  </a:cubicBezTo>
                  <a:cubicBezTo>
                    <a:pt x="17574" y="15823"/>
                    <a:pt x="17633" y="15764"/>
                    <a:pt x="17693" y="15692"/>
                  </a:cubicBezTo>
                  <a:cubicBezTo>
                    <a:pt x="17800" y="15573"/>
                    <a:pt x="17883" y="15466"/>
                    <a:pt x="17979" y="15359"/>
                  </a:cubicBezTo>
                  <a:cubicBezTo>
                    <a:pt x="18038" y="15288"/>
                    <a:pt x="18098" y="15228"/>
                    <a:pt x="18157" y="15157"/>
                  </a:cubicBezTo>
                  <a:cubicBezTo>
                    <a:pt x="18252" y="15049"/>
                    <a:pt x="18348" y="14930"/>
                    <a:pt x="18443" y="14811"/>
                  </a:cubicBezTo>
                  <a:lnTo>
                    <a:pt x="18621" y="14585"/>
                  </a:lnTo>
                  <a:lnTo>
                    <a:pt x="18800" y="14359"/>
                  </a:lnTo>
                  <a:lnTo>
                    <a:pt x="18931" y="14180"/>
                  </a:lnTo>
                  <a:lnTo>
                    <a:pt x="1893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7" name="Google Shape;1037;p48"/>
            <p:cNvSpPr/>
            <p:nvPr/>
          </p:nvSpPr>
          <p:spPr>
            <a:xfrm>
              <a:off x="4138900" y="3310050"/>
              <a:ext cx="229225" cy="550400"/>
            </a:xfrm>
            <a:custGeom>
              <a:avLst/>
              <a:gdLst/>
              <a:ahLst/>
              <a:cxnLst/>
              <a:rect l="l" t="t" r="r" b="b"/>
              <a:pathLst>
                <a:path w="9169" h="22016" extrusionOk="0">
                  <a:moveTo>
                    <a:pt x="4584" y="1"/>
                  </a:moveTo>
                  <a:cubicBezTo>
                    <a:pt x="2060" y="25"/>
                    <a:pt x="0" y="1989"/>
                    <a:pt x="0" y="4406"/>
                  </a:cubicBezTo>
                  <a:cubicBezTo>
                    <a:pt x="0" y="14134"/>
                    <a:pt x="9168" y="22016"/>
                    <a:pt x="9168" y="22016"/>
                  </a:cubicBezTo>
                  <a:lnTo>
                    <a:pt x="9168" y="4406"/>
                  </a:lnTo>
                  <a:cubicBezTo>
                    <a:pt x="9168" y="1989"/>
                    <a:pt x="7120" y="1"/>
                    <a:pt x="45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8" name="Google Shape;1038;p48"/>
            <p:cNvSpPr/>
            <p:nvPr/>
          </p:nvSpPr>
          <p:spPr>
            <a:xfrm>
              <a:off x="3591200" y="3236550"/>
              <a:ext cx="485225" cy="524475"/>
            </a:xfrm>
            <a:custGeom>
              <a:avLst/>
              <a:gdLst/>
              <a:ahLst/>
              <a:cxnLst/>
              <a:rect l="l" t="t" r="r" b="b"/>
              <a:pathLst>
                <a:path w="19409" h="20979" extrusionOk="0">
                  <a:moveTo>
                    <a:pt x="6109" y="0"/>
                  </a:moveTo>
                  <a:cubicBezTo>
                    <a:pt x="5326" y="0"/>
                    <a:pt x="4524" y="173"/>
                    <a:pt x="3763" y="536"/>
                  </a:cubicBezTo>
                  <a:cubicBezTo>
                    <a:pt x="1132" y="1786"/>
                    <a:pt x="1" y="4834"/>
                    <a:pt x="1203" y="7346"/>
                  </a:cubicBezTo>
                  <a:cubicBezTo>
                    <a:pt x="6025" y="17395"/>
                    <a:pt x="19408" y="20979"/>
                    <a:pt x="19408" y="20979"/>
                  </a:cubicBezTo>
                  <a:lnTo>
                    <a:pt x="10681" y="2810"/>
                  </a:lnTo>
                  <a:cubicBezTo>
                    <a:pt x="9828" y="1028"/>
                    <a:pt x="8022" y="0"/>
                    <a:pt x="61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9" name="Google Shape;1039;p48"/>
            <p:cNvSpPr/>
            <p:nvPr/>
          </p:nvSpPr>
          <p:spPr>
            <a:xfrm>
              <a:off x="6377275" y="3860425"/>
              <a:ext cx="1004600" cy="1004625"/>
            </a:xfrm>
            <a:custGeom>
              <a:avLst/>
              <a:gdLst/>
              <a:ahLst/>
              <a:cxnLst/>
              <a:rect l="l" t="t" r="r" b="b"/>
              <a:pathLst>
                <a:path w="40184" h="40185" extrusionOk="0">
                  <a:moveTo>
                    <a:pt x="0" y="1"/>
                  </a:moveTo>
                  <a:lnTo>
                    <a:pt x="0" y="40184"/>
                  </a:lnTo>
                  <a:cubicBezTo>
                    <a:pt x="22194" y="40184"/>
                    <a:pt x="40184" y="22194"/>
                    <a:pt x="401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0" name="Google Shape;1040;p48"/>
            <p:cNvSpPr/>
            <p:nvPr/>
          </p:nvSpPr>
          <p:spPr>
            <a:xfrm>
              <a:off x="6377275" y="3860425"/>
              <a:ext cx="531625" cy="531650"/>
            </a:xfrm>
            <a:custGeom>
              <a:avLst/>
              <a:gdLst/>
              <a:ahLst/>
              <a:cxnLst/>
              <a:rect l="l" t="t" r="r" b="b"/>
              <a:pathLst>
                <a:path w="21265" h="21266" extrusionOk="0">
                  <a:moveTo>
                    <a:pt x="0" y="1"/>
                  </a:moveTo>
                  <a:lnTo>
                    <a:pt x="0" y="21265"/>
                  </a:lnTo>
                  <a:cubicBezTo>
                    <a:pt x="11740" y="21265"/>
                    <a:pt x="21265" y="11740"/>
                    <a:pt x="2126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1" name="Google Shape;1041;p48"/>
            <p:cNvSpPr/>
            <p:nvPr/>
          </p:nvSpPr>
          <p:spPr>
            <a:xfrm>
              <a:off x="6879725" y="4362875"/>
              <a:ext cx="408400" cy="408400"/>
            </a:xfrm>
            <a:custGeom>
              <a:avLst/>
              <a:gdLst/>
              <a:ahLst/>
              <a:cxnLst/>
              <a:rect l="l" t="t" r="r" b="b"/>
              <a:pathLst>
                <a:path w="16336" h="16336" extrusionOk="0">
                  <a:moveTo>
                    <a:pt x="8168" y="0"/>
                  </a:moveTo>
                  <a:cubicBezTo>
                    <a:pt x="3655" y="0"/>
                    <a:pt x="0" y="3655"/>
                    <a:pt x="0" y="8168"/>
                  </a:cubicBezTo>
                  <a:cubicBezTo>
                    <a:pt x="0" y="12680"/>
                    <a:pt x="3655" y="16336"/>
                    <a:pt x="8168" y="16336"/>
                  </a:cubicBezTo>
                  <a:cubicBezTo>
                    <a:pt x="12680" y="16336"/>
                    <a:pt x="16336" y="12680"/>
                    <a:pt x="16336" y="8168"/>
                  </a:cubicBezTo>
                  <a:cubicBezTo>
                    <a:pt x="16336" y="3655"/>
                    <a:pt x="12680" y="0"/>
                    <a:pt x="81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2" name="Google Shape;1042;p48"/>
            <p:cNvSpPr/>
            <p:nvPr/>
          </p:nvSpPr>
          <p:spPr>
            <a:xfrm>
              <a:off x="5372675" y="3860425"/>
              <a:ext cx="1004625" cy="1004625"/>
            </a:xfrm>
            <a:custGeom>
              <a:avLst/>
              <a:gdLst/>
              <a:ahLst/>
              <a:cxnLst/>
              <a:rect l="l" t="t" r="r" b="b"/>
              <a:pathLst>
                <a:path w="40185" h="40185" extrusionOk="0">
                  <a:moveTo>
                    <a:pt x="40184" y="1"/>
                  </a:moveTo>
                  <a:cubicBezTo>
                    <a:pt x="17991" y="1"/>
                    <a:pt x="1" y="17991"/>
                    <a:pt x="1" y="40184"/>
                  </a:cubicBezTo>
                  <a:lnTo>
                    <a:pt x="40184" y="40184"/>
                  </a:lnTo>
                  <a:lnTo>
                    <a:pt x="4018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3" name="Google Shape;1043;p48"/>
            <p:cNvSpPr/>
            <p:nvPr/>
          </p:nvSpPr>
          <p:spPr>
            <a:xfrm>
              <a:off x="5904300" y="4392050"/>
              <a:ext cx="473000" cy="473000"/>
            </a:xfrm>
            <a:custGeom>
              <a:avLst/>
              <a:gdLst/>
              <a:ahLst/>
              <a:cxnLst/>
              <a:rect l="l" t="t" r="r" b="b"/>
              <a:pathLst>
                <a:path w="18920" h="18920" extrusionOk="0">
                  <a:moveTo>
                    <a:pt x="18919" y="0"/>
                  </a:moveTo>
                  <a:cubicBezTo>
                    <a:pt x="8478" y="0"/>
                    <a:pt x="0" y="8477"/>
                    <a:pt x="0" y="18919"/>
                  </a:cubicBezTo>
                  <a:lnTo>
                    <a:pt x="18919" y="18919"/>
                  </a:lnTo>
                  <a:lnTo>
                    <a:pt x="1891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4" name="Google Shape;1044;p48"/>
            <p:cNvSpPr/>
            <p:nvPr/>
          </p:nvSpPr>
          <p:spPr>
            <a:xfrm>
              <a:off x="5374141" y="497252"/>
              <a:ext cx="471525" cy="429300"/>
            </a:xfrm>
            <a:custGeom>
              <a:avLst/>
              <a:gdLst/>
              <a:ahLst/>
              <a:cxnLst/>
              <a:rect l="l" t="t" r="r" b="b"/>
              <a:pathLst>
                <a:path w="18861" h="17172" extrusionOk="0">
                  <a:moveTo>
                    <a:pt x="9431" y="0"/>
                  </a:moveTo>
                  <a:cubicBezTo>
                    <a:pt x="7234" y="0"/>
                    <a:pt x="5037" y="836"/>
                    <a:pt x="3358" y="2509"/>
                  </a:cubicBezTo>
                  <a:cubicBezTo>
                    <a:pt x="1" y="5867"/>
                    <a:pt x="1" y="11308"/>
                    <a:pt x="3358" y="14654"/>
                  </a:cubicBezTo>
                  <a:cubicBezTo>
                    <a:pt x="5037" y="16332"/>
                    <a:pt x="7234" y="17172"/>
                    <a:pt x="9431" y="17172"/>
                  </a:cubicBezTo>
                  <a:cubicBezTo>
                    <a:pt x="11627" y="17172"/>
                    <a:pt x="13824" y="16332"/>
                    <a:pt x="15503" y="14654"/>
                  </a:cubicBezTo>
                  <a:cubicBezTo>
                    <a:pt x="18860" y="11308"/>
                    <a:pt x="18860" y="5867"/>
                    <a:pt x="15503" y="2509"/>
                  </a:cubicBezTo>
                  <a:cubicBezTo>
                    <a:pt x="13824" y="836"/>
                    <a:pt x="11627" y="0"/>
                    <a:pt x="94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5" name="Google Shape;1045;p48"/>
            <p:cNvSpPr/>
            <p:nvPr/>
          </p:nvSpPr>
          <p:spPr>
            <a:xfrm>
              <a:off x="1625200" y="4296200"/>
              <a:ext cx="311075" cy="311075"/>
            </a:xfrm>
            <a:custGeom>
              <a:avLst/>
              <a:gdLst/>
              <a:ahLst/>
              <a:cxnLst/>
              <a:rect l="l" t="t" r="r" b="b"/>
              <a:pathLst>
                <a:path w="12443" h="12443" extrusionOk="0">
                  <a:moveTo>
                    <a:pt x="6227" y="0"/>
                  </a:moveTo>
                  <a:cubicBezTo>
                    <a:pt x="2786" y="0"/>
                    <a:pt x="0" y="2786"/>
                    <a:pt x="0" y="6215"/>
                  </a:cubicBezTo>
                  <a:cubicBezTo>
                    <a:pt x="0" y="9656"/>
                    <a:pt x="2786" y="12442"/>
                    <a:pt x="6227" y="12442"/>
                  </a:cubicBezTo>
                  <a:cubicBezTo>
                    <a:pt x="9656" y="12442"/>
                    <a:pt x="12442" y="9656"/>
                    <a:pt x="12442" y="6215"/>
                  </a:cubicBezTo>
                  <a:cubicBezTo>
                    <a:pt x="12442" y="2786"/>
                    <a:pt x="9656" y="0"/>
                    <a:pt x="622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6" name="Google Shape;1046;p48"/>
            <p:cNvSpPr/>
            <p:nvPr/>
          </p:nvSpPr>
          <p:spPr>
            <a:xfrm>
              <a:off x="4368128" y="1214316"/>
              <a:ext cx="341450" cy="311075"/>
            </a:xfrm>
            <a:custGeom>
              <a:avLst/>
              <a:gdLst/>
              <a:ahLst/>
              <a:cxnLst/>
              <a:rect l="l" t="t" r="r" b="b"/>
              <a:pathLst>
                <a:path w="13658" h="12443" extrusionOk="0">
                  <a:moveTo>
                    <a:pt x="6829" y="1"/>
                  </a:moveTo>
                  <a:cubicBezTo>
                    <a:pt x="5236" y="1"/>
                    <a:pt x="3644" y="608"/>
                    <a:pt x="2429" y="1822"/>
                  </a:cubicBezTo>
                  <a:cubicBezTo>
                    <a:pt x="1" y="4251"/>
                    <a:pt x="1" y="8192"/>
                    <a:pt x="2429" y="10621"/>
                  </a:cubicBezTo>
                  <a:cubicBezTo>
                    <a:pt x="3644" y="11836"/>
                    <a:pt x="5236" y="12443"/>
                    <a:pt x="6829" y="12443"/>
                  </a:cubicBezTo>
                  <a:cubicBezTo>
                    <a:pt x="8421" y="12443"/>
                    <a:pt x="10014" y="11836"/>
                    <a:pt x="11228" y="10621"/>
                  </a:cubicBezTo>
                  <a:cubicBezTo>
                    <a:pt x="13657" y="8192"/>
                    <a:pt x="13657" y="4251"/>
                    <a:pt x="11228" y="1822"/>
                  </a:cubicBezTo>
                  <a:cubicBezTo>
                    <a:pt x="10014" y="608"/>
                    <a:pt x="8421" y="1"/>
                    <a:pt x="68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7" name="Google Shape;1047;p48"/>
            <p:cNvSpPr/>
            <p:nvPr/>
          </p:nvSpPr>
          <p:spPr>
            <a:xfrm>
              <a:off x="6023350" y="4008075"/>
              <a:ext cx="709350" cy="709325"/>
            </a:xfrm>
            <a:custGeom>
              <a:avLst/>
              <a:gdLst/>
              <a:ahLst/>
              <a:cxnLst/>
              <a:rect l="l" t="t" r="r" b="b"/>
              <a:pathLst>
                <a:path w="28374" h="28373" extrusionOk="0">
                  <a:moveTo>
                    <a:pt x="14146" y="4786"/>
                  </a:moveTo>
                  <a:cubicBezTo>
                    <a:pt x="14431" y="4786"/>
                    <a:pt x="14705" y="4798"/>
                    <a:pt x="14979" y="4810"/>
                  </a:cubicBezTo>
                  <a:cubicBezTo>
                    <a:pt x="15539" y="4858"/>
                    <a:pt x="16110" y="4965"/>
                    <a:pt x="16646" y="5108"/>
                  </a:cubicBezTo>
                  <a:cubicBezTo>
                    <a:pt x="17229" y="5274"/>
                    <a:pt x="17789" y="5477"/>
                    <a:pt x="18313" y="5751"/>
                  </a:cubicBezTo>
                  <a:cubicBezTo>
                    <a:pt x="18908" y="6048"/>
                    <a:pt x="19468" y="6406"/>
                    <a:pt x="19980" y="6810"/>
                  </a:cubicBezTo>
                  <a:cubicBezTo>
                    <a:pt x="20599" y="7299"/>
                    <a:pt x="21170" y="7882"/>
                    <a:pt x="21646" y="8513"/>
                  </a:cubicBezTo>
                  <a:cubicBezTo>
                    <a:pt x="22432" y="9561"/>
                    <a:pt x="23016" y="10763"/>
                    <a:pt x="23313" y="12085"/>
                  </a:cubicBezTo>
                  <a:cubicBezTo>
                    <a:pt x="23456" y="12763"/>
                    <a:pt x="23551" y="13478"/>
                    <a:pt x="23551" y="14192"/>
                  </a:cubicBezTo>
                  <a:cubicBezTo>
                    <a:pt x="23563" y="19383"/>
                    <a:pt x="19349" y="23598"/>
                    <a:pt x="14157" y="23598"/>
                  </a:cubicBezTo>
                  <a:cubicBezTo>
                    <a:pt x="8966" y="23598"/>
                    <a:pt x="4740" y="19383"/>
                    <a:pt x="4740" y="14192"/>
                  </a:cubicBezTo>
                  <a:cubicBezTo>
                    <a:pt x="4740" y="13454"/>
                    <a:pt x="4811" y="12763"/>
                    <a:pt x="4978" y="12073"/>
                  </a:cubicBezTo>
                  <a:cubicBezTo>
                    <a:pt x="5275" y="10763"/>
                    <a:pt x="5859" y="9549"/>
                    <a:pt x="6645" y="8501"/>
                  </a:cubicBezTo>
                  <a:cubicBezTo>
                    <a:pt x="7121" y="7858"/>
                    <a:pt x="7680" y="7299"/>
                    <a:pt x="8311" y="6810"/>
                  </a:cubicBezTo>
                  <a:cubicBezTo>
                    <a:pt x="8835" y="6394"/>
                    <a:pt x="9383" y="6048"/>
                    <a:pt x="9978" y="5751"/>
                  </a:cubicBezTo>
                  <a:cubicBezTo>
                    <a:pt x="10514" y="5477"/>
                    <a:pt x="11062" y="5274"/>
                    <a:pt x="11645" y="5108"/>
                  </a:cubicBezTo>
                  <a:cubicBezTo>
                    <a:pt x="12181" y="4965"/>
                    <a:pt x="12741" y="4858"/>
                    <a:pt x="13312" y="4810"/>
                  </a:cubicBezTo>
                  <a:cubicBezTo>
                    <a:pt x="13574" y="4786"/>
                    <a:pt x="13860" y="4786"/>
                    <a:pt x="14146" y="4786"/>
                  </a:cubicBezTo>
                  <a:close/>
                  <a:moveTo>
                    <a:pt x="14169" y="0"/>
                  </a:moveTo>
                  <a:cubicBezTo>
                    <a:pt x="13884" y="0"/>
                    <a:pt x="13610" y="24"/>
                    <a:pt x="13336" y="36"/>
                  </a:cubicBezTo>
                  <a:cubicBezTo>
                    <a:pt x="12776" y="60"/>
                    <a:pt x="12217" y="143"/>
                    <a:pt x="11669" y="226"/>
                  </a:cubicBezTo>
                  <a:cubicBezTo>
                    <a:pt x="11109" y="333"/>
                    <a:pt x="10538" y="464"/>
                    <a:pt x="10002" y="631"/>
                  </a:cubicBezTo>
                  <a:cubicBezTo>
                    <a:pt x="9443" y="810"/>
                    <a:pt x="8871" y="1012"/>
                    <a:pt x="8335" y="1250"/>
                  </a:cubicBezTo>
                  <a:cubicBezTo>
                    <a:pt x="7752" y="1524"/>
                    <a:pt x="7204" y="1822"/>
                    <a:pt x="6668" y="2143"/>
                  </a:cubicBezTo>
                  <a:cubicBezTo>
                    <a:pt x="6085" y="2500"/>
                    <a:pt x="5525" y="2917"/>
                    <a:pt x="5002" y="3369"/>
                  </a:cubicBezTo>
                  <a:cubicBezTo>
                    <a:pt x="4406" y="3870"/>
                    <a:pt x="3847" y="4441"/>
                    <a:pt x="3335" y="5048"/>
                  </a:cubicBezTo>
                  <a:cubicBezTo>
                    <a:pt x="2692" y="5810"/>
                    <a:pt x="2132" y="6632"/>
                    <a:pt x="1668" y="7501"/>
                  </a:cubicBezTo>
                  <a:cubicBezTo>
                    <a:pt x="596" y="9501"/>
                    <a:pt x="1" y="11763"/>
                    <a:pt x="1" y="14192"/>
                  </a:cubicBezTo>
                  <a:cubicBezTo>
                    <a:pt x="1" y="22015"/>
                    <a:pt x="6359" y="28373"/>
                    <a:pt x="14181" y="28373"/>
                  </a:cubicBezTo>
                  <a:cubicBezTo>
                    <a:pt x="22016" y="28373"/>
                    <a:pt x="28373" y="22015"/>
                    <a:pt x="28373" y="14192"/>
                  </a:cubicBezTo>
                  <a:cubicBezTo>
                    <a:pt x="28338" y="11775"/>
                    <a:pt x="27731" y="9501"/>
                    <a:pt x="26671" y="7501"/>
                  </a:cubicBezTo>
                  <a:cubicBezTo>
                    <a:pt x="26195" y="6632"/>
                    <a:pt x="25647" y="5798"/>
                    <a:pt x="25004" y="5048"/>
                  </a:cubicBezTo>
                  <a:cubicBezTo>
                    <a:pt x="24504" y="4441"/>
                    <a:pt x="23932" y="3893"/>
                    <a:pt x="23337" y="3369"/>
                  </a:cubicBezTo>
                  <a:cubicBezTo>
                    <a:pt x="22813" y="2917"/>
                    <a:pt x="22254" y="2524"/>
                    <a:pt x="21670" y="2143"/>
                  </a:cubicBezTo>
                  <a:cubicBezTo>
                    <a:pt x="21134" y="1810"/>
                    <a:pt x="20587" y="1512"/>
                    <a:pt x="20003" y="1250"/>
                  </a:cubicBezTo>
                  <a:cubicBezTo>
                    <a:pt x="19468" y="1012"/>
                    <a:pt x="18908" y="798"/>
                    <a:pt x="18337" y="631"/>
                  </a:cubicBezTo>
                  <a:cubicBezTo>
                    <a:pt x="17801" y="464"/>
                    <a:pt x="17241" y="333"/>
                    <a:pt x="16670" y="226"/>
                  </a:cubicBezTo>
                  <a:cubicBezTo>
                    <a:pt x="16122" y="119"/>
                    <a:pt x="15574" y="60"/>
                    <a:pt x="15003" y="36"/>
                  </a:cubicBezTo>
                  <a:cubicBezTo>
                    <a:pt x="14717" y="24"/>
                    <a:pt x="14455" y="0"/>
                    <a:pt x="141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8" name="Google Shape;1048;p48"/>
            <p:cNvSpPr/>
            <p:nvPr/>
          </p:nvSpPr>
          <p:spPr>
            <a:xfrm>
              <a:off x="6210575" y="4196175"/>
              <a:ext cx="333400" cy="333100"/>
            </a:xfrm>
            <a:custGeom>
              <a:avLst/>
              <a:gdLst/>
              <a:ahLst/>
              <a:cxnLst/>
              <a:rect l="l" t="t" r="r" b="b"/>
              <a:pathLst>
                <a:path w="13336" h="13324" extrusionOk="0">
                  <a:moveTo>
                    <a:pt x="6668" y="1"/>
                  </a:moveTo>
                  <a:cubicBezTo>
                    <a:pt x="2989" y="1"/>
                    <a:pt x="1" y="2977"/>
                    <a:pt x="1" y="6668"/>
                  </a:cubicBezTo>
                  <a:cubicBezTo>
                    <a:pt x="1" y="10347"/>
                    <a:pt x="2989" y="13324"/>
                    <a:pt x="6668" y="13324"/>
                  </a:cubicBezTo>
                  <a:cubicBezTo>
                    <a:pt x="10347" y="13324"/>
                    <a:pt x="13336" y="10347"/>
                    <a:pt x="13336" y="6668"/>
                  </a:cubicBezTo>
                  <a:cubicBezTo>
                    <a:pt x="13336" y="2977"/>
                    <a:pt x="10347" y="1"/>
                    <a:pt x="66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9" name="Google Shape;1049;p48"/>
            <p:cNvSpPr/>
            <p:nvPr/>
          </p:nvSpPr>
          <p:spPr>
            <a:xfrm>
              <a:off x="4368100" y="3860425"/>
              <a:ext cx="1004600" cy="1004625"/>
            </a:xfrm>
            <a:custGeom>
              <a:avLst/>
              <a:gdLst/>
              <a:ahLst/>
              <a:cxnLst/>
              <a:rect l="l" t="t" r="r" b="b"/>
              <a:pathLst>
                <a:path w="40184" h="40185" extrusionOk="0">
                  <a:moveTo>
                    <a:pt x="0" y="1"/>
                  </a:moveTo>
                  <a:lnTo>
                    <a:pt x="0" y="40184"/>
                  </a:lnTo>
                  <a:lnTo>
                    <a:pt x="40184" y="40184"/>
                  </a:lnTo>
                  <a:cubicBezTo>
                    <a:pt x="40184" y="17991"/>
                    <a:pt x="22193" y="1"/>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50" name="Google Shape;1050;p48"/>
            <p:cNvSpPr/>
            <p:nvPr/>
          </p:nvSpPr>
          <p:spPr>
            <a:xfrm>
              <a:off x="4549675" y="4247125"/>
              <a:ext cx="463750" cy="409375"/>
            </a:xfrm>
            <a:custGeom>
              <a:avLst/>
              <a:gdLst/>
              <a:ahLst/>
              <a:cxnLst/>
              <a:rect l="l" t="t" r="r" b="b"/>
              <a:pathLst>
                <a:path w="18550" h="16375" extrusionOk="0">
                  <a:moveTo>
                    <a:pt x="9267" y="0"/>
                  </a:moveTo>
                  <a:cubicBezTo>
                    <a:pt x="8270" y="0"/>
                    <a:pt x="7257" y="183"/>
                    <a:pt x="6275" y="570"/>
                  </a:cubicBezTo>
                  <a:cubicBezTo>
                    <a:pt x="2072" y="2225"/>
                    <a:pt x="0" y="6976"/>
                    <a:pt x="1655" y="11191"/>
                  </a:cubicBezTo>
                  <a:cubicBezTo>
                    <a:pt x="2921" y="14407"/>
                    <a:pt x="6001" y="16375"/>
                    <a:pt x="9265" y="16375"/>
                  </a:cubicBezTo>
                  <a:cubicBezTo>
                    <a:pt x="10267" y="16375"/>
                    <a:pt x="11286" y="16190"/>
                    <a:pt x="12275" y="15798"/>
                  </a:cubicBezTo>
                  <a:cubicBezTo>
                    <a:pt x="16478" y="14143"/>
                    <a:pt x="18550" y="9393"/>
                    <a:pt x="16895" y="5190"/>
                  </a:cubicBezTo>
                  <a:cubicBezTo>
                    <a:pt x="15627" y="1969"/>
                    <a:pt x="12534" y="0"/>
                    <a:pt x="92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51" name="Google Shape;1051;p48"/>
            <p:cNvSpPr/>
            <p:nvPr/>
          </p:nvSpPr>
          <p:spPr>
            <a:xfrm>
              <a:off x="4368100" y="4274175"/>
              <a:ext cx="295600" cy="590875"/>
            </a:xfrm>
            <a:custGeom>
              <a:avLst/>
              <a:gdLst/>
              <a:ahLst/>
              <a:cxnLst/>
              <a:rect l="l" t="t" r="r" b="b"/>
              <a:pathLst>
                <a:path w="11824" h="23635" extrusionOk="0">
                  <a:moveTo>
                    <a:pt x="0" y="0"/>
                  </a:moveTo>
                  <a:lnTo>
                    <a:pt x="0" y="23634"/>
                  </a:lnTo>
                  <a:lnTo>
                    <a:pt x="298" y="23634"/>
                  </a:lnTo>
                  <a:cubicBezTo>
                    <a:pt x="6680" y="23467"/>
                    <a:pt x="11823" y="18252"/>
                    <a:pt x="11823" y="11823"/>
                  </a:cubicBezTo>
                  <a:cubicBezTo>
                    <a:pt x="11823" y="5287"/>
                    <a:pt x="6525" y="0"/>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52" name="Google Shape;1052;p48"/>
            <p:cNvSpPr/>
            <p:nvPr/>
          </p:nvSpPr>
          <p:spPr>
            <a:xfrm>
              <a:off x="2358925" y="3860425"/>
              <a:ext cx="2009200" cy="1004900"/>
            </a:xfrm>
            <a:custGeom>
              <a:avLst/>
              <a:gdLst/>
              <a:ahLst/>
              <a:cxnLst/>
              <a:rect l="l" t="t" r="r" b="b"/>
              <a:pathLst>
                <a:path w="80368" h="40196" extrusionOk="0">
                  <a:moveTo>
                    <a:pt x="40184" y="1"/>
                  </a:moveTo>
                  <a:cubicBezTo>
                    <a:pt x="24348" y="1"/>
                    <a:pt x="10668" y="9156"/>
                    <a:pt x="4108" y="22456"/>
                  </a:cubicBezTo>
                  <a:cubicBezTo>
                    <a:pt x="3727" y="23230"/>
                    <a:pt x="3370" y="24027"/>
                    <a:pt x="3036" y="24825"/>
                  </a:cubicBezTo>
                  <a:cubicBezTo>
                    <a:pt x="2703" y="25599"/>
                    <a:pt x="2405" y="26385"/>
                    <a:pt x="2143" y="27194"/>
                  </a:cubicBezTo>
                  <a:cubicBezTo>
                    <a:pt x="1881" y="27968"/>
                    <a:pt x="1643" y="28754"/>
                    <a:pt x="1417" y="29552"/>
                  </a:cubicBezTo>
                  <a:cubicBezTo>
                    <a:pt x="1203" y="30338"/>
                    <a:pt x="1012" y="31123"/>
                    <a:pt x="845" y="31921"/>
                  </a:cubicBezTo>
                  <a:cubicBezTo>
                    <a:pt x="691" y="32695"/>
                    <a:pt x="548" y="33493"/>
                    <a:pt x="429" y="34290"/>
                  </a:cubicBezTo>
                  <a:cubicBezTo>
                    <a:pt x="155" y="36231"/>
                    <a:pt x="0" y="38196"/>
                    <a:pt x="0" y="40196"/>
                  </a:cubicBezTo>
                  <a:lnTo>
                    <a:pt x="80367" y="40196"/>
                  </a:lnTo>
                  <a:lnTo>
                    <a:pt x="8036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53" name="Google Shape;1053;p48"/>
            <p:cNvSpPr/>
            <p:nvPr/>
          </p:nvSpPr>
          <p:spPr>
            <a:xfrm>
              <a:off x="2369625" y="4658150"/>
              <a:ext cx="1769600" cy="59250"/>
            </a:xfrm>
            <a:custGeom>
              <a:avLst/>
              <a:gdLst/>
              <a:ahLst/>
              <a:cxnLst/>
              <a:rect l="l" t="t" r="r" b="b"/>
              <a:pathLst>
                <a:path w="70784" h="2370" extrusionOk="0">
                  <a:moveTo>
                    <a:pt x="417" y="0"/>
                  </a:moveTo>
                  <a:cubicBezTo>
                    <a:pt x="263" y="786"/>
                    <a:pt x="120" y="1560"/>
                    <a:pt x="1" y="2370"/>
                  </a:cubicBezTo>
                  <a:lnTo>
                    <a:pt x="70783" y="2370"/>
                  </a:lnTo>
                  <a:lnTo>
                    <a:pt x="7078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54" name="Google Shape;1054;p48"/>
            <p:cNvSpPr/>
            <p:nvPr/>
          </p:nvSpPr>
          <p:spPr>
            <a:xfrm>
              <a:off x="2394625" y="4539975"/>
              <a:ext cx="1744600" cy="58950"/>
            </a:xfrm>
            <a:custGeom>
              <a:avLst/>
              <a:gdLst/>
              <a:ahLst/>
              <a:cxnLst/>
              <a:rect l="l" t="t" r="r" b="b"/>
              <a:pathLst>
                <a:path w="69784" h="2358" extrusionOk="0">
                  <a:moveTo>
                    <a:pt x="727" y="0"/>
                  </a:moveTo>
                  <a:cubicBezTo>
                    <a:pt x="465" y="774"/>
                    <a:pt x="227" y="1560"/>
                    <a:pt x="1" y="2358"/>
                  </a:cubicBezTo>
                  <a:lnTo>
                    <a:pt x="69783" y="2358"/>
                  </a:lnTo>
                  <a:lnTo>
                    <a:pt x="6978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55" name="Google Shape;1055;p48"/>
            <p:cNvSpPr/>
            <p:nvPr/>
          </p:nvSpPr>
          <p:spPr>
            <a:xfrm>
              <a:off x="2435125" y="4421800"/>
              <a:ext cx="1704100" cy="59250"/>
            </a:xfrm>
            <a:custGeom>
              <a:avLst/>
              <a:gdLst/>
              <a:ahLst/>
              <a:cxnLst/>
              <a:rect l="l" t="t" r="r" b="b"/>
              <a:pathLst>
                <a:path w="68164" h="2370" extrusionOk="0">
                  <a:moveTo>
                    <a:pt x="1072" y="1"/>
                  </a:moveTo>
                  <a:cubicBezTo>
                    <a:pt x="691" y="775"/>
                    <a:pt x="333" y="1572"/>
                    <a:pt x="0" y="2370"/>
                  </a:cubicBezTo>
                  <a:lnTo>
                    <a:pt x="68163" y="2370"/>
                  </a:lnTo>
                  <a:lnTo>
                    <a:pt x="6816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56" name="Google Shape;1056;p48"/>
            <p:cNvSpPr/>
            <p:nvPr/>
          </p:nvSpPr>
          <p:spPr>
            <a:xfrm>
              <a:off x="4072525" y="4274175"/>
              <a:ext cx="295600" cy="590875"/>
            </a:xfrm>
            <a:custGeom>
              <a:avLst/>
              <a:gdLst/>
              <a:ahLst/>
              <a:cxnLst/>
              <a:rect l="l" t="t" r="r" b="b"/>
              <a:pathLst>
                <a:path w="11824" h="23635" extrusionOk="0">
                  <a:moveTo>
                    <a:pt x="11526" y="0"/>
                  </a:moveTo>
                  <a:cubicBezTo>
                    <a:pt x="5144" y="167"/>
                    <a:pt x="0" y="5394"/>
                    <a:pt x="0" y="11823"/>
                  </a:cubicBezTo>
                  <a:cubicBezTo>
                    <a:pt x="0" y="18348"/>
                    <a:pt x="5311" y="23634"/>
                    <a:pt x="11823" y="23634"/>
                  </a:cubicBezTo>
                  <a:lnTo>
                    <a:pt x="1182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3" name="Rectangles 2"/>
          <p:cNvSpPr/>
          <p:nvPr/>
        </p:nvSpPr>
        <p:spPr>
          <a:xfrm>
            <a:off x="755650" y="3220085"/>
            <a:ext cx="3960495" cy="431800"/>
          </a:xfrm>
          <a:prstGeom prst="rect">
            <a:avLst/>
          </a:prstGeom>
          <a:solidFill>
            <a:schemeClr val="accent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4" name="Google Shape;999;p48"/>
          <p:cNvSpPr txBox="1"/>
          <p:nvPr/>
        </p:nvSpPr>
        <p:spPr>
          <a:xfrm>
            <a:off x="826770" y="2395855"/>
            <a:ext cx="5056505" cy="151892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200"/>
              <a:buFont typeface="Cabin"/>
              <a:buNone/>
              <a:defRPr sz="6000" b="0" i="0" u="none" strike="noStrike" cap="none">
                <a:solidFill>
                  <a:schemeClr val="dk1"/>
                </a:solidFill>
                <a:latin typeface="Cabin"/>
                <a:ea typeface="Cabin"/>
                <a:cs typeface="Cabin"/>
                <a:sym typeface="Cabin"/>
              </a:defRPr>
            </a:lvl1pPr>
            <a:lvl2pPr marR="0" lvl="1" algn="ctr" rtl="0">
              <a:lnSpc>
                <a:spcPct val="100000"/>
              </a:lnSpc>
              <a:spcBef>
                <a:spcPts val="0"/>
              </a:spcBef>
              <a:spcAft>
                <a:spcPts val="0"/>
              </a:spcAft>
              <a:buClr>
                <a:schemeClr val="dk1"/>
              </a:buClr>
              <a:buSzPts val="5200"/>
              <a:buFont typeface="Cabin"/>
              <a:buNone/>
              <a:defRPr sz="5200" b="0" i="0" u="none" strike="noStrike" cap="none">
                <a:solidFill>
                  <a:schemeClr val="dk1"/>
                </a:solidFill>
                <a:latin typeface="Cabin"/>
                <a:ea typeface="Cabin"/>
                <a:cs typeface="Cabin"/>
                <a:sym typeface="Cabin"/>
              </a:defRPr>
            </a:lvl2pPr>
            <a:lvl3pPr marR="0" lvl="2" algn="ctr" rtl="0">
              <a:lnSpc>
                <a:spcPct val="100000"/>
              </a:lnSpc>
              <a:spcBef>
                <a:spcPts val="0"/>
              </a:spcBef>
              <a:spcAft>
                <a:spcPts val="0"/>
              </a:spcAft>
              <a:buClr>
                <a:schemeClr val="dk1"/>
              </a:buClr>
              <a:buSzPts val="5200"/>
              <a:buFont typeface="Cabin"/>
              <a:buNone/>
              <a:defRPr sz="5200" b="0" i="0" u="none" strike="noStrike" cap="none">
                <a:solidFill>
                  <a:schemeClr val="dk1"/>
                </a:solidFill>
                <a:latin typeface="Cabin"/>
                <a:ea typeface="Cabin"/>
                <a:cs typeface="Cabin"/>
                <a:sym typeface="Cabin"/>
              </a:defRPr>
            </a:lvl3pPr>
            <a:lvl4pPr marR="0" lvl="3" algn="ctr" rtl="0">
              <a:lnSpc>
                <a:spcPct val="100000"/>
              </a:lnSpc>
              <a:spcBef>
                <a:spcPts val="0"/>
              </a:spcBef>
              <a:spcAft>
                <a:spcPts val="0"/>
              </a:spcAft>
              <a:buClr>
                <a:schemeClr val="dk1"/>
              </a:buClr>
              <a:buSzPts val="5200"/>
              <a:buFont typeface="Cabin"/>
              <a:buNone/>
              <a:defRPr sz="5200" b="0" i="0" u="none" strike="noStrike" cap="none">
                <a:solidFill>
                  <a:schemeClr val="dk1"/>
                </a:solidFill>
                <a:latin typeface="Cabin"/>
                <a:ea typeface="Cabin"/>
                <a:cs typeface="Cabin"/>
                <a:sym typeface="Cabin"/>
              </a:defRPr>
            </a:lvl4pPr>
            <a:lvl5pPr marR="0" lvl="4" algn="ctr" rtl="0">
              <a:lnSpc>
                <a:spcPct val="100000"/>
              </a:lnSpc>
              <a:spcBef>
                <a:spcPts val="0"/>
              </a:spcBef>
              <a:spcAft>
                <a:spcPts val="0"/>
              </a:spcAft>
              <a:buClr>
                <a:schemeClr val="dk1"/>
              </a:buClr>
              <a:buSzPts val="5200"/>
              <a:buFont typeface="Cabin"/>
              <a:buNone/>
              <a:defRPr sz="5200" b="0" i="0" u="none" strike="noStrike" cap="none">
                <a:solidFill>
                  <a:schemeClr val="dk1"/>
                </a:solidFill>
                <a:latin typeface="Cabin"/>
                <a:ea typeface="Cabin"/>
                <a:cs typeface="Cabin"/>
                <a:sym typeface="Cabin"/>
              </a:defRPr>
            </a:lvl5pPr>
            <a:lvl6pPr marR="0" lvl="5" algn="ctr" rtl="0">
              <a:lnSpc>
                <a:spcPct val="100000"/>
              </a:lnSpc>
              <a:spcBef>
                <a:spcPts val="0"/>
              </a:spcBef>
              <a:spcAft>
                <a:spcPts val="0"/>
              </a:spcAft>
              <a:buClr>
                <a:schemeClr val="dk1"/>
              </a:buClr>
              <a:buSzPts val="5200"/>
              <a:buFont typeface="Cabin"/>
              <a:buNone/>
              <a:defRPr sz="5200" b="0" i="0" u="none" strike="noStrike" cap="none">
                <a:solidFill>
                  <a:schemeClr val="dk1"/>
                </a:solidFill>
                <a:latin typeface="Cabin"/>
                <a:ea typeface="Cabin"/>
                <a:cs typeface="Cabin"/>
                <a:sym typeface="Cabin"/>
              </a:defRPr>
            </a:lvl6pPr>
            <a:lvl7pPr marR="0" lvl="6" algn="ctr" rtl="0">
              <a:lnSpc>
                <a:spcPct val="100000"/>
              </a:lnSpc>
              <a:spcBef>
                <a:spcPts val="0"/>
              </a:spcBef>
              <a:spcAft>
                <a:spcPts val="0"/>
              </a:spcAft>
              <a:buClr>
                <a:schemeClr val="dk1"/>
              </a:buClr>
              <a:buSzPts val="5200"/>
              <a:buFont typeface="Cabin"/>
              <a:buNone/>
              <a:defRPr sz="5200" b="0" i="0" u="none" strike="noStrike" cap="none">
                <a:solidFill>
                  <a:schemeClr val="dk1"/>
                </a:solidFill>
                <a:latin typeface="Cabin"/>
                <a:ea typeface="Cabin"/>
                <a:cs typeface="Cabin"/>
                <a:sym typeface="Cabin"/>
              </a:defRPr>
            </a:lvl7pPr>
            <a:lvl8pPr marR="0" lvl="7" algn="ctr" rtl="0">
              <a:lnSpc>
                <a:spcPct val="100000"/>
              </a:lnSpc>
              <a:spcBef>
                <a:spcPts val="0"/>
              </a:spcBef>
              <a:spcAft>
                <a:spcPts val="0"/>
              </a:spcAft>
              <a:buClr>
                <a:schemeClr val="dk1"/>
              </a:buClr>
              <a:buSzPts val="5200"/>
              <a:buFont typeface="Cabin"/>
              <a:buNone/>
              <a:defRPr sz="5200" b="0" i="0" u="none" strike="noStrike" cap="none">
                <a:solidFill>
                  <a:schemeClr val="dk1"/>
                </a:solidFill>
                <a:latin typeface="Cabin"/>
                <a:ea typeface="Cabin"/>
                <a:cs typeface="Cabin"/>
                <a:sym typeface="Cabin"/>
              </a:defRPr>
            </a:lvl8pPr>
            <a:lvl9pPr marR="0" lvl="8" algn="ctr" rtl="0">
              <a:lnSpc>
                <a:spcPct val="100000"/>
              </a:lnSpc>
              <a:spcBef>
                <a:spcPts val="0"/>
              </a:spcBef>
              <a:spcAft>
                <a:spcPts val="0"/>
              </a:spcAft>
              <a:buClr>
                <a:schemeClr val="dk1"/>
              </a:buClr>
              <a:buSzPts val="5200"/>
              <a:buFont typeface="Cabin"/>
              <a:buNone/>
              <a:defRPr sz="5200" b="0" i="0" u="none" strike="noStrike" cap="none">
                <a:solidFill>
                  <a:schemeClr val="dk1"/>
                </a:solidFill>
                <a:latin typeface="Cabin"/>
                <a:ea typeface="Cabin"/>
                <a:cs typeface="Cabin"/>
                <a:sym typeface="Cabin"/>
              </a:defRPr>
            </a:lvl9pPr>
          </a:lstStyle>
          <a:p>
            <a:pPr marL="0" lvl="0" indent="0" algn="l" rtl="0">
              <a:spcBef>
                <a:spcPts val="0"/>
              </a:spcBef>
              <a:spcAft>
                <a:spcPts val="0"/>
              </a:spcAft>
              <a:buNone/>
            </a:pPr>
            <a:r>
              <a:rPr lang="en-US" sz="3600"/>
              <a:t>Thanks a lot.</a:t>
            </a:r>
            <a:endParaRPr lang="en-US" sz="3600"/>
          </a:p>
        </p:txBody>
      </p:sp>
    </p:spTree>
  </p:cSld>
  <p:clrMapOvr>
    <a:masterClrMapping/>
  </p:clrMapOvr>
  <mc:AlternateContent xmlns:mc="http://schemas.openxmlformats.org/markup-compatibility/2006">
    <mc:Choice xmlns:p14="http://schemas.microsoft.com/office/powerpoint/2010/main" Requires="p14">
      <p:transition spd="med" p14:dur="750">
        <p:wipe/>
      </p:transition>
    </mc:Choice>
    <mc:Fallback>
      <p:transition spd="med">
        <p:wip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711" name="Shape 711"/>
        <p:cNvGrpSpPr/>
        <p:nvPr/>
      </p:nvGrpSpPr>
      <p:grpSpPr>
        <a:xfrm>
          <a:off x="0" y="0"/>
          <a:ext cx="0" cy="0"/>
          <a:chOff x="0" y="0"/>
          <a:chExt cx="0" cy="0"/>
        </a:xfrm>
      </p:grpSpPr>
      <p:grpSp>
        <p:nvGrpSpPr>
          <p:cNvPr id="712" name="Google Shape;712;p33"/>
          <p:cNvGrpSpPr/>
          <p:nvPr/>
        </p:nvGrpSpPr>
        <p:grpSpPr>
          <a:xfrm>
            <a:off x="-2" y="0"/>
            <a:ext cx="9144002" cy="5238975"/>
            <a:chOff x="-2" y="0"/>
            <a:chExt cx="9144002" cy="5238975"/>
          </a:xfrm>
        </p:grpSpPr>
        <p:sp>
          <p:nvSpPr>
            <p:cNvPr id="713" name="Google Shape;713;p33"/>
            <p:cNvSpPr/>
            <p:nvPr/>
          </p:nvSpPr>
          <p:spPr>
            <a:xfrm flipH="1">
              <a:off x="-2" y="0"/>
              <a:ext cx="8409452" cy="43450"/>
            </a:xfrm>
            <a:custGeom>
              <a:avLst/>
              <a:gdLst/>
              <a:ahLst/>
              <a:cxnLst/>
              <a:rect l="l" t="t" r="r" b="b"/>
              <a:pathLst>
                <a:path w="88381" h="1738" extrusionOk="0">
                  <a:moveTo>
                    <a:pt x="0" y="0"/>
                  </a:moveTo>
                  <a:lnTo>
                    <a:pt x="0" y="1738"/>
                  </a:lnTo>
                  <a:lnTo>
                    <a:pt x="88381" y="1738"/>
                  </a:lnTo>
                  <a:lnTo>
                    <a:pt x="8838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4" name="Google Shape;714;p33"/>
            <p:cNvSpPr/>
            <p:nvPr/>
          </p:nvSpPr>
          <p:spPr>
            <a:xfrm flipH="1">
              <a:off x="-2" y="86425"/>
              <a:ext cx="8409452" cy="43475"/>
            </a:xfrm>
            <a:custGeom>
              <a:avLst/>
              <a:gdLst/>
              <a:ahLst/>
              <a:cxnLst/>
              <a:rect l="l" t="t" r="r" b="b"/>
              <a:pathLst>
                <a:path w="88381" h="1739" extrusionOk="0">
                  <a:moveTo>
                    <a:pt x="0" y="1"/>
                  </a:moveTo>
                  <a:lnTo>
                    <a:pt x="0" y="1738"/>
                  </a:lnTo>
                  <a:lnTo>
                    <a:pt x="88381" y="1738"/>
                  </a:lnTo>
                  <a:lnTo>
                    <a:pt x="8838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5" name="Google Shape;715;p33"/>
            <p:cNvSpPr/>
            <p:nvPr/>
          </p:nvSpPr>
          <p:spPr>
            <a:xfrm flipH="1">
              <a:off x="-2" y="173100"/>
              <a:ext cx="8409452" cy="43250"/>
            </a:xfrm>
            <a:custGeom>
              <a:avLst/>
              <a:gdLst/>
              <a:ahLst/>
              <a:cxnLst/>
              <a:rect l="l" t="t" r="r" b="b"/>
              <a:pathLst>
                <a:path w="88381" h="1730" extrusionOk="0">
                  <a:moveTo>
                    <a:pt x="0" y="0"/>
                  </a:moveTo>
                  <a:lnTo>
                    <a:pt x="0" y="1729"/>
                  </a:lnTo>
                  <a:lnTo>
                    <a:pt x="88381" y="1729"/>
                  </a:lnTo>
                  <a:lnTo>
                    <a:pt x="8838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6" name="Google Shape;716;p33"/>
            <p:cNvSpPr/>
            <p:nvPr/>
          </p:nvSpPr>
          <p:spPr>
            <a:xfrm flipH="1">
              <a:off x="-2" y="259525"/>
              <a:ext cx="8409452" cy="43250"/>
            </a:xfrm>
            <a:custGeom>
              <a:avLst/>
              <a:gdLst/>
              <a:ahLst/>
              <a:cxnLst/>
              <a:rect l="l" t="t" r="r" b="b"/>
              <a:pathLst>
                <a:path w="88381" h="1730" extrusionOk="0">
                  <a:moveTo>
                    <a:pt x="0" y="1"/>
                  </a:moveTo>
                  <a:lnTo>
                    <a:pt x="0" y="1730"/>
                  </a:lnTo>
                  <a:lnTo>
                    <a:pt x="88381" y="1730"/>
                  </a:lnTo>
                  <a:lnTo>
                    <a:pt x="8838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7" name="Google Shape;717;p33"/>
            <p:cNvSpPr/>
            <p:nvPr/>
          </p:nvSpPr>
          <p:spPr>
            <a:xfrm flipH="1">
              <a:off x="-2" y="345975"/>
              <a:ext cx="8409452" cy="43475"/>
            </a:xfrm>
            <a:custGeom>
              <a:avLst/>
              <a:gdLst/>
              <a:ahLst/>
              <a:cxnLst/>
              <a:rect l="l" t="t" r="r" b="b"/>
              <a:pathLst>
                <a:path w="88381" h="1739" extrusionOk="0">
                  <a:moveTo>
                    <a:pt x="0" y="1"/>
                  </a:moveTo>
                  <a:lnTo>
                    <a:pt x="0" y="1738"/>
                  </a:lnTo>
                  <a:lnTo>
                    <a:pt x="88381" y="1738"/>
                  </a:lnTo>
                  <a:lnTo>
                    <a:pt x="8838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8" name="Google Shape;718;p33"/>
            <p:cNvSpPr/>
            <p:nvPr/>
          </p:nvSpPr>
          <p:spPr>
            <a:xfrm flipH="1">
              <a:off x="-2" y="432425"/>
              <a:ext cx="8409452" cy="43450"/>
            </a:xfrm>
            <a:custGeom>
              <a:avLst/>
              <a:gdLst/>
              <a:ahLst/>
              <a:cxnLst/>
              <a:rect l="l" t="t" r="r" b="b"/>
              <a:pathLst>
                <a:path w="88381" h="1738" extrusionOk="0">
                  <a:moveTo>
                    <a:pt x="0" y="0"/>
                  </a:moveTo>
                  <a:lnTo>
                    <a:pt x="0" y="1738"/>
                  </a:lnTo>
                  <a:lnTo>
                    <a:pt x="88381" y="1738"/>
                  </a:lnTo>
                  <a:lnTo>
                    <a:pt x="8838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9" name="Google Shape;719;p33"/>
            <p:cNvSpPr/>
            <p:nvPr/>
          </p:nvSpPr>
          <p:spPr>
            <a:xfrm flipH="1">
              <a:off x="7674900" y="735400"/>
              <a:ext cx="43025" cy="4503575"/>
            </a:xfrm>
            <a:custGeom>
              <a:avLst/>
              <a:gdLst/>
              <a:ahLst/>
              <a:cxnLst/>
              <a:rect l="l" t="t" r="r" b="b"/>
              <a:pathLst>
                <a:path w="1721" h="180143" extrusionOk="0">
                  <a:moveTo>
                    <a:pt x="1" y="1"/>
                  </a:moveTo>
                  <a:lnTo>
                    <a:pt x="1" y="180143"/>
                  </a:lnTo>
                  <a:lnTo>
                    <a:pt x="1721" y="180143"/>
                  </a:lnTo>
                  <a:lnTo>
                    <a:pt x="172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0" name="Google Shape;720;p33"/>
            <p:cNvSpPr/>
            <p:nvPr/>
          </p:nvSpPr>
          <p:spPr>
            <a:xfrm flipH="1">
              <a:off x="7761325" y="735400"/>
              <a:ext cx="43250" cy="4503575"/>
            </a:xfrm>
            <a:custGeom>
              <a:avLst/>
              <a:gdLst/>
              <a:ahLst/>
              <a:cxnLst/>
              <a:rect l="l" t="t" r="r" b="b"/>
              <a:pathLst>
                <a:path w="1730" h="180143" extrusionOk="0">
                  <a:moveTo>
                    <a:pt x="0" y="1"/>
                  </a:moveTo>
                  <a:lnTo>
                    <a:pt x="0" y="180143"/>
                  </a:lnTo>
                  <a:lnTo>
                    <a:pt x="1729" y="180143"/>
                  </a:lnTo>
                  <a:lnTo>
                    <a:pt x="172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1" name="Google Shape;721;p33"/>
            <p:cNvSpPr/>
            <p:nvPr/>
          </p:nvSpPr>
          <p:spPr>
            <a:xfrm flipH="1">
              <a:off x="7847550" y="735400"/>
              <a:ext cx="43250" cy="4503575"/>
            </a:xfrm>
            <a:custGeom>
              <a:avLst/>
              <a:gdLst/>
              <a:ahLst/>
              <a:cxnLst/>
              <a:rect l="l" t="t" r="r" b="b"/>
              <a:pathLst>
                <a:path w="1730" h="180143" extrusionOk="0">
                  <a:moveTo>
                    <a:pt x="0" y="1"/>
                  </a:moveTo>
                  <a:lnTo>
                    <a:pt x="0" y="180143"/>
                  </a:lnTo>
                  <a:lnTo>
                    <a:pt x="1729" y="180143"/>
                  </a:lnTo>
                  <a:lnTo>
                    <a:pt x="172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2" name="Google Shape;722;p33"/>
            <p:cNvSpPr/>
            <p:nvPr/>
          </p:nvSpPr>
          <p:spPr>
            <a:xfrm flipH="1">
              <a:off x="7934000" y="735400"/>
              <a:ext cx="43250" cy="4503575"/>
            </a:xfrm>
            <a:custGeom>
              <a:avLst/>
              <a:gdLst/>
              <a:ahLst/>
              <a:cxnLst/>
              <a:rect l="l" t="t" r="r" b="b"/>
              <a:pathLst>
                <a:path w="1730" h="180143" extrusionOk="0">
                  <a:moveTo>
                    <a:pt x="1" y="1"/>
                  </a:moveTo>
                  <a:lnTo>
                    <a:pt x="1" y="180143"/>
                  </a:lnTo>
                  <a:lnTo>
                    <a:pt x="1729" y="180143"/>
                  </a:lnTo>
                  <a:lnTo>
                    <a:pt x="172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3" name="Google Shape;723;p33"/>
            <p:cNvSpPr/>
            <p:nvPr/>
          </p:nvSpPr>
          <p:spPr>
            <a:xfrm flipH="1">
              <a:off x="8020675" y="735400"/>
              <a:ext cx="43025" cy="4503575"/>
            </a:xfrm>
            <a:custGeom>
              <a:avLst/>
              <a:gdLst/>
              <a:ahLst/>
              <a:cxnLst/>
              <a:rect l="l" t="t" r="r" b="b"/>
              <a:pathLst>
                <a:path w="1721" h="180143" extrusionOk="0">
                  <a:moveTo>
                    <a:pt x="1" y="1"/>
                  </a:moveTo>
                  <a:lnTo>
                    <a:pt x="1" y="180143"/>
                  </a:lnTo>
                  <a:lnTo>
                    <a:pt x="1721" y="180143"/>
                  </a:lnTo>
                  <a:lnTo>
                    <a:pt x="172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4" name="Google Shape;724;p33"/>
            <p:cNvSpPr/>
            <p:nvPr/>
          </p:nvSpPr>
          <p:spPr>
            <a:xfrm flipH="1">
              <a:off x="8107100" y="735400"/>
              <a:ext cx="43025" cy="4503575"/>
            </a:xfrm>
            <a:custGeom>
              <a:avLst/>
              <a:gdLst/>
              <a:ahLst/>
              <a:cxnLst/>
              <a:rect l="l" t="t" r="r" b="b"/>
              <a:pathLst>
                <a:path w="1721" h="180143" extrusionOk="0">
                  <a:moveTo>
                    <a:pt x="0" y="1"/>
                  </a:moveTo>
                  <a:lnTo>
                    <a:pt x="0" y="180143"/>
                  </a:lnTo>
                  <a:lnTo>
                    <a:pt x="1720" y="180143"/>
                  </a:lnTo>
                  <a:lnTo>
                    <a:pt x="172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5" name="Google Shape;725;p33"/>
            <p:cNvSpPr/>
            <p:nvPr/>
          </p:nvSpPr>
          <p:spPr>
            <a:xfrm flipH="1">
              <a:off x="8193325" y="735400"/>
              <a:ext cx="43025" cy="4503575"/>
            </a:xfrm>
            <a:custGeom>
              <a:avLst/>
              <a:gdLst/>
              <a:ahLst/>
              <a:cxnLst/>
              <a:rect l="l" t="t" r="r" b="b"/>
              <a:pathLst>
                <a:path w="1721" h="180143" extrusionOk="0">
                  <a:moveTo>
                    <a:pt x="0" y="1"/>
                  </a:moveTo>
                  <a:lnTo>
                    <a:pt x="0" y="180143"/>
                  </a:lnTo>
                  <a:lnTo>
                    <a:pt x="1720" y="180143"/>
                  </a:lnTo>
                  <a:lnTo>
                    <a:pt x="172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6" name="Google Shape;726;p33"/>
            <p:cNvSpPr/>
            <p:nvPr/>
          </p:nvSpPr>
          <p:spPr>
            <a:xfrm flipH="1">
              <a:off x="8279775" y="735400"/>
              <a:ext cx="43250" cy="4503575"/>
            </a:xfrm>
            <a:custGeom>
              <a:avLst/>
              <a:gdLst/>
              <a:ahLst/>
              <a:cxnLst/>
              <a:rect l="l" t="t" r="r" b="b"/>
              <a:pathLst>
                <a:path w="1730" h="180143" extrusionOk="0">
                  <a:moveTo>
                    <a:pt x="1" y="1"/>
                  </a:moveTo>
                  <a:lnTo>
                    <a:pt x="1" y="180143"/>
                  </a:lnTo>
                  <a:lnTo>
                    <a:pt x="1730" y="180143"/>
                  </a:lnTo>
                  <a:lnTo>
                    <a:pt x="173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7" name="Google Shape;727;p33"/>
            <p:cNvSpPr/>
            <p:nvPr/>
          </p:nvSpPr>
          <p:spPr>
            <a:xfrm flipH="1">
              <a:off x="8366225" y="735400"/>
              <a:ext cx="43225" cy="4503575"/>
            </a:xfrm>
            <a:custGeom>
              <a:avLst/>
              <a:gdLst/>
              <a:ahLst/>
              <a:cxnLst/>
              <a:rect l="l" t="t" r="r" b="b"/>
              <a:pathLst>
                <a:path w="1729" h="180143" extrusionOk="0">
                  <a:moveTo>
                    <a:pt x="0" y="1"/>
                  </a:moveTo>
                  <a:lnTo>
                    <a:pt x="0" y="180143"/>
                  </a:lnTo>
                  <a:lnTo>
                    <a:pt x="1729" y="180143"/>
                  </a:lnTo>
                  <a:lnTo>
                    <a:pt x="172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8" name="Google Shape;728;p33"/>
            <p:cNvSpPr/>
            <p:nvPr/>
          </p:nvSpPr>
          <p:spPr>
            <a:xfrm flipH="1">
              <a:off x="7674900" y="0"/>
              <a:ext cx="1469100" cy="1470850"/>
            </a:xfrm>
            <a:custGeom>
              <a:avLst/>
              <a:gdLst/>
              <a:ahLst/>
              <a:cxnLst/>
              <a:rect l="l" t="t" r="r" b="b"/>
              <a:pathLst>
                <a:path w="58764" h="58834" extrusionOk="0">
                  <a:moveTo>
                    <a:pt x="29382" y="0"/>
                  </a:moveTo>
                  <a:cubicBezTo>
                    <a:pt x="13159" y="0"/>
                    <a:pt x="0" y="13167"/>
                    <a:pt x="0" y="29417"/>
                  </a:cubicBezTo>
                  <a:cubicBezTo>
                    <a:pt x="0" y="45658"/>
                    <a:pt x="13159" y="58834"/>
                    <a:pt x="29382" y="58834"/>
                  </a:cubicBezTo>
                  <a:cubicBezTo>
                    <a:pt x="45614" y="58834"/>
                    <a:pt x="58764" y="45658"/>
                    <a:pt x="58764" y="29417"/>
                  </a:cubicBezTo>
                  <a:cubicBezTo>
                    <a:pt x="58764" y="13167"/>
                    <a:pt x="45614" y="0"/>
                    <a:pt x="2938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9" name="Google Shape;729;p33"/>
            <p:cNvSpPr/>
            <p:nvPr/>
          </p:nvSpPr>
          <p:spPr>
            <a:xfrm flipH="1">
              <a:off x="8042050" y="367800"/>
              <a:ext cx="734575" cy="735025"/>
            </a:xfrm>
            <a:custGeom>
              <a:avLst/>
              <a:gdLst/>
              <a:ahLst/>
              <a:cxnLst/>
              <a:rect l="l" t="t" r="r" b="b"/>
              <a:pathLst>
                <a:path w="29383" h="29401" extrusionOk="0">
                  <a:moveTo>
                    <a:pt x="14687" y="1"/>
                  </a:moveTo>
                  <a:cubicBezTo>
                    <a:pt x="6575" y="1"/>
                    <a:pt x="1" y="6584"/>
                    <a:pt x="1" y="14705"/>
                  </a:cubicBezTo>
                  <a:cubicBezTo>
                    <a:pt x="1" y="22825"/>
                    <a:pt x="6575" y="29400"/>
                    <a:pt x="14687" y="29400"/>
                  </a:cubicBezTo>
                  <a:cubicBezTo>
                    <a:pt x="22799" y="29400"/>
                    <a:pt x="29382" y="22825"/>
                    <a:pt x="29382" y="14705"/>
                  </a:cubicBezTo>
                  <a:cubicBezTo>
                    <a:pt x="29382" y="6584"/>
                    <a:pt x="22799" y="1"/>
                    <a:pt x="146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0" name="Google Shape;730;p33"/>
            <p:cNvSpPr/>
            <p:nvPr/>
          </p:nvSpPr>
          <p:spPr>
            <a:xfrm flipH="1">
              <a:off x="8409425" y="1910025"/>
              <a:ext cx="296250" cy="593550"/>
            </a:xfrm>
            <a:custGeom>
              <a:avLst/>
              <a:gdLst/>
              <a:ahLst/>
              <a:cxnLst/>
              <a:rect l="l" t="t" r="r" b="b"/>
              <a:pathLst>
                <a:path w="11850" h="23742" extrusionOk="0">
                  <a:moveTo>
                    <a:pt x="11849" y="1"/>
                  </a:moveTo>
                  <a:cubicBezTo>
                    <a:pt x="5300" y="1"/>
                    <a:pt x="0" y="5318"/>
                    <a:pt x="0" y="11876"/>
                  </a:cubicBezTo>
                  <a:cubicBezTo>
                    <a:pt x="0" y="18428"/>
                    <a:pt x="5292" y="23742"/>
                    <a:pt x="11833" y="23742"/>
                  </a:cubicBezTo>
                  <a:cubicBezTo>
                    <a:pt x="11838" y="23742"/>
                    <a:pt x="11844" y="23742"/>
                    <a:pt x="11849" y="23742"/>
                  </a:cubicBezTo>
                  <a:lnTo>
                    <a:pt x="118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1" name="Google Shape;731;p33"/>
            <p:cNvSpPr/>
            <p:nvPr/>
          </p:nvSpPr>
          <p:spPr>
            <a:xfrm flipH="1">
              <a:off x="8409425" y="1471925"/>
              <a:ext cx="734575" cy="1470425"/>
            </a:xfrm>
            <a:custGeom>
              <a:avLst/>
              <a:gdLst/>
              <a:ahLst/>
              <a:cxnLst/>
              <a:rect l="l" t="t" r="r" b="b"/>
              <a:pathLst>
                <a:path w="29383" h="58817" extrusionOk="0">
                  <a:moveTo>
                    <a:pt x="29382" y="0"/>
                  </a:moveTo>
                  <a:cubicBezTo>
                    <a:pt x="13168" y="0"/>
                    <a:pt x="0" y="13159"/>
                    <a:pt x="0" y="29400"/>
                  </a:cubicBezTo>
                  <a:cubicBezTo>
                    <a:pt x="0" y="45640"/>
                    <a:pt x="13168" y="58816"/>
                    <a:pt x="29382" y="58816"/>
                  </a:cubicBezTo>
                  <a:lnTo>
                    <a:pt x="29382" y="48924"/>
                  </a:lnTo>
                  <a:cubicBezTo>
                    <a:pt x="18616" y="48924"/>
                    <a:pt x="9885" y="40183"/>
                    <a:pt x="9885" y="29408"/>
                  </a:cubicBezTo>
                  <a:cubicBezTo>
                    <a:pt x="9885" y="18634"/>
                    <a:pt x="18625" y="9884"/>
                    <a:pt x="29382" y="9884"/>
                  </a:cubicBezTo>
                  <a:lnTo>
                    <a:pt x="2938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2" name="Google Shape;732;p33"/>
            <p:cNvSpPr/>
            <p:nvPr/>
          </p:nvSpPr>
          <p:spPr>
            <a:xfrm flipH="1">
              <a:off x="8507875" y="3470625"/>
              <a:ext cx="396000" cy="367975"/>
            </a:xfrm>
            <a:custGeom>
              <a:avLst/>
              <a:gdLst/>
              <a:ahLst/>
              <a:cxnLst/>
              <a:rect l="l" t="t" r="r" b="b"/>
              <a:pathLst>
                <a:path w="15840" h="14719" extrusionOk="0">
                  <a:moveTo>
                    <a:pt x="7924" y="1"/>
                  </a:moveTo>
                  <a:cubicBezTo>
                    <a:pt x="7519" y="1"/>
                    <a:pt x="7109" y="34"/>
                    <a:pt x="6697" y="104"/>
                  </a:cubicBezTo>
                  <a:cubicBezTo>
                    <a:pt x="2698" y="785"/>
                    <a:pt x="0" y="4583"/>
                    <a:pt x="681" y="8591"/>
                  </a:cubicBezTo>
                  <a:cubicBezTo>
                    <a:pt x="1284" y="12178"/>
                    <a:pt x="4402" y="14718"/>
                    <a:pt x="7925" y="14718"/>
                  </a:cubicBezTo>
                  <a:cubicBezTo>
                    <a:pt x="8329" y="14718"/>
                    <a:pt x="8739" y="14685"/>
                    <a:pt x="9151" y="14616"/>
                  </a:cubicBezTo>
                  <a:cubicBezTo>
                    <a:pt x="13141" y="13935"/>
                    <a:pt x="15839" y="10136"/>
                    <a:pt x="15167" y="6129"/>
                  </a:cubicBezTo>
                  <a:cubicBezTo>
                    <a:pt x="14556" y="2534"/>
                    <a:pt x="11439" y="1"/>
                    <a:pt x="79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3" name="Google Shape;733;p33"/>
            <p:cNvSpPr/>
            <p:nvPr/>
          </p:nvSpPr>
          <p:spPr>
            <a:xfrm flipH="1">
              <a:off x="7674900" y="735400"/>
              <a:ext cx="734550" cy="735450"/>
            </a:xfrm>
            <a:custGeom>
              <a:avLst/>
              <a:gdLst/>
              <a:ahLst/>
              <a:cxnLst/>
              <a:rect l="l" t="t" r="r" b="b"/>
              <a:pathLst>
                <a:path w="29382" h="29418" extrusionOk="0">
                  <a:moveTo>
                    <a:pt x="0" y="1"/>
                  </a:moveTo>
                  <a:lnTo>
                    <a:pt x="0" y="29418"/>
                  </a:lnTo>
                  <a:cubicBezTo>
                    <a:pt x="16232" y="29400"/>
                    <a:pt x="29382" y="16242"/>
                    <a:pt x="293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4" name="Google Shape;734;p33"/>
            <p:cNvSpPr/>
            <p:nvPr/>
          </p:nvSpPr>
          <p:spPr>
            <a:xfrm flipH="1">
              <a:off x="8042050" y="735400"/>
              <a:ext cx="367400" cy="367625"/>
            </a:xfrm>
            <a:custGeom>
              <a:avLst/>
              <a:gdLst/>
              <a:ahLst/>
              <a:cxnLst/>
              <a:rect l="l" t="t" r="r" b="b"/>
              <a:pathLst>
                <a:path w="14696" h="14705" extrusionOk="0">
                  <a:moveTo>
                    <a:pt x="0" y="1"/>
                  </a:moveTo>
                  <a:lnTo>
                    <a:pt x="0" y="14705"/>
                  </a:lnTo>
                  <a:cubicBezTo>
                    <a:pt x="8120" y="14705"/>
                    <a:pt x="14695" y="8121"/>
                    <a:pt x="146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5" name="Google Shape;735;p33"/>
            <p:cNvSpPr/>
            <p:nvPr/>
          </p:nvSpPr>
          <p:spPr>
            <a:xfrm flipH="1">
              <a:off x="8409425" y="0"/>
              <a:ext cx="734575" cy="367625"/>
            </a:xfrm>
            <a:custGeom>
              <a:avLst/>
              <a:gdLst/>
              <a:ahLst/>
              <a:cxnLst/>
              <a:rect l="l" t="t" r="r" b="b"/>
              <a:pathLst>
                <a:path w="29383" h="14705" extrusionOk="0">
                  <a:moveTo>
                    <a:pt x="0" y="0"/>
                  </a:moveTo>
                  <a:cubicBezTo>
                    <a:pt x="0" y="8120"/>
                    <a:pt x="6584" y="14704"/>
                    <a:pt x="14696" y="14704"/>
                  </a:cubicBezTo>
                  <a:lnTo>
                    <a:pt x="29382" y="14704"/>
                  </a:lnTo>
                  <a:cubicBezTo>
                    <a:pt x="29382" y="6584"/>
                    <a:pt x="22816" y="0"/>
                    <a:pt x="146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6" name="Google Shape;736;p33"/>
            <p:cNvSpPr/>
            <p:nvPr/>
          </p:nvSpPr>
          <p:spPr>
            <a:xfrm flipH="1">
              <a:off x="8409425" y="367800"/>
              <a:ext cx="734575" cy="367625"/>
            </a:xfrm>
            <a:custGeom>
              <a:avLst/>
              <a:gdLst/>
              <a:ahLst/>
              <a:cxnLst/>
              <a:rect l="l" t="t" r="r" b="b"/>
              <a:pathLst>
                <a:path w="29383" h="14705" extrusionOk="0">
                  <a:moveTo>
                    <a:pt x="14712" y="1"/>
                  </a:moveTo>
                  <a:cubicBezTo>
                    <a:pt x="14706" y="1"/>
                    <a:pt x="14701" y="1"/>
                    <a:pt x="14696" y="1"/>
                  </a:cubicBezTo>
                  <a:lnTo>
                    <a:pt x="0" y="1"/>
                  </a:lnTo>
                  <a:cubicBezTo>
                    <a:pt x="0" y="8121"/>
                    <a:pt x="6584" y="14705"/>
                    <a:pt x="14696" y="14705"/>
                  </a:cubicBezTo>
                  <a:lnTo>
                    <a:pt x="29382" y="14705"/>
                  </a:lnTo>
                  <a:cubicBezTo>
                    <a:pt x="29382" y="6581"/>
                    <a:pt x="22825" y="1"/>
                    <a:pt x="147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7" name="Google Shape;737;p33"/>
            <p:cNvSpPr/>
            <p:nvPr/>
          </p:nvSpPr>
          <p:spPr>
            <a:xfrm flipH="1">
              <a:off x="7458800" y="1298600"/>
              <a:ext cx="216125" cy="432450"/>
            </a:xfrm>
            <a:custGeom>
              <a:avLst/>
              <a:gdLst/>
              <a:ahLst/>
              <a:cxnLst/>
              <a:rect l="l" t="t" r="r" b="b"/>
              <a:pathLst>
                <a:path w="8645" h="17298" extrusionOk="0">
                  <a:moveTo>
                    <a:pt x="1" y="0"/>
                  </a:moveTo>
                  <a:lnTo>
                    <a:pt x="1" y="17298"/>
                  </a:lnTo>
                  <a:lnTo>
                    <a:pt x="236" y="17298"/>
                  </a:lnTo>
                  <a:cubicBezTo>
                    <a:pt x="4890" y="17193"/>
                    <a:pt x="8645" y="13360"/>
                    <a:pt x="8645" y="8653"/>
                  </a:cubicBezTo>
                  <a:cubicBezTo>
                    <a:pt x="8645" y="3877"/>
                    <a:pt x="4777" y="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8" name="Google Shape;738;p33"/>
            <p:cNvSpPr/>
            <p:nvPr/>
          </p:nvSpPr>
          <p:spPr>
            <a:xfrm flipH="1">
              <a:off x="7674900" y="1298600"/>
              <a:ext cx="216125" cy="432450"/>
            </a:xfrm>
            <a:custGeom>
              <a:avLst/>
              <a:gdLst/>
              <a:ahLst/>
              <a:cxnLst/>
              <a:rect l="l" t="t" r="r" b="b"/>
              <a:pathLst>
                <a:path w="8645" h="17298" extrusionOk="0">
                  <a:moveTo>
                    <a:pt x="8418" y="0"/>
                  </a:moveTo>
                  <a:cubicBezTo>
                    <a:pt x="3755" y="105"/>
                    <a:pt x="1" y="3938"/>
                    <a:pt x="1" y="8645"/>
                  </a:cubicBezTo>
                  <a:cubicBezTo>
                    <a:pt x="1" y="13421"/>
                    <a:pt x="3877" y="17298"/>
                    <a:pt x="8645" y="17298"/>
                  </a:cubicBezTo>
                  <a:lnTo>
                    <a:pt x="864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739" name="Google Shape;739;p33"/>
          <p:cNvSpPr txBox="1"/>
          <p:nvPr>
            <p:ph type="title"/>
          </p:nvPr>
        </p:nvSpPr>
        <p:spPr>
          <a:xfrm>
            <a:off x="715010" y="795655"/>
            <a:ext cx="6729095" cy="57277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en-GB" sz="2000"/>
              <a:t>Distribution of Listings in Popular Host Neighborhood</a:t>
            </a:r>
            <a:endParaRPr lang="en-US" altLang="en-GB" sz="2000"/>
          </a:p>
        </p:txBody>
      </p:sp>
      <p:sp>
        <p:nvSpPr>
          <p:cNvPr id="742" name="Google Shape;742;p33"/>
          <p:cNvSpPr/>
          <p:nvPr/>
        </p:nvSpPr>
        <p:spPr>
          <a:xfrm rot="5400000">
            <a:off x="-20337" y="0"/>
            <a:ext cx="735450" cy="735425"/>
          </a:xfrm>
          <a:custGeom>
            <a:avLst/>
            <a:gdLst/>
            <a:ahLst/>
            <a:cxnLst/>
            <a:rect l="l" t="t" r="r" b="b"/>
            <a:pathLst>
              <a:path w="29418" h="29417" extrusionOk="0">
                <a:moveTo>
                  <a:pt x="1" y="0"/>
                </a:moveTo>
                <a:lnTo>
                  <a:pt x="1" y="29417"/>
                </a:lnTo>
                <a:lnTo>
                  <a:pt x="29417" y="29417"/>
                </a:lnTo>
                <a:cubicBezTo>
                  <a:pt x="29417" y="13176"/>
                  <a:pt x="16241" y="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3" name="Google Shape;743;p33"/>
          <p:cNvSpPr/>
          <p:nvPr/>
        </p:nvSpPr>
        <p:spPr>
          <a:xfrm rot="5400000">
            <a:off x="-20325" y="-12"/>
            <a:ext cx="367625" cy="367625"/>
          </a:xfrm>
          <a:custGeom>
            <a:avLst/>
            <a:gdLst/>
            <a:ahLst/>
            <a:cxnLst/>
            <a:rect l="l" t="t" r="r" b="b"/>
            <a:pathLst>
              <a:path w="14705" h="14705" extrusionOk="0">
                <a:moveTo>
                  <a:pt x="1" y="1"/>
                </a:moveTo>
                <a:lnTo>
                  <a:pt x="1" y="14705"/>
                </a:lnTo>
                <a:lnTo>
                  <a:pt x="14704" y="14705"/>
                </a:lnTo>
                <a:cubicBezTo>
                  <a:pt x="14704" y="6584"/>
                  <a:pt x="8121" y="1"/>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2" name="Picture 1"/>
          <p:cNvPicPr>
            <a:picLocks noChangeAspect="1"/>
          </p:cNvPicPr>
          <p:nvPr/>
        </p:nvPicPr>
        <p:blipFill>
          <a:blip r:embed="rId1"/>
          <a:stretch>
            <a:fillRect/>
          </a:stretch>
        </p:blipFill>
        <p:spPr>
          <a:xfrm>
            <a:off x="171450" y="1319530"/>
            <a:ext cx="7287260" cy="363283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50">
        <p:wipe/>
      </p:transition>
    </mc:Choice>
    <mc:Fallback>
      <p:transition spd="med">
        <p:wip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711" name="Shape 711"/>
        <p:cNvGrpSpPr/>
        <p:nvPr/>
      </p:nvGrpSpPr>
      <p:grpSpPr>
        <a:xfrm>
          <a:off x="0" y="0"/>
          <a:ext cx="0" cy="0"/>
          <a:chOff x="0" y="0"/>
          <a:chExt cx="0" cy="0"/>
        </a:xfrm>
      </p:grpSpPr>
      <p:grpSp>
        <p:nvGrpSpPr>
          <p:cNvPr id="712" name="Google Shape;712;p33"/>
          <p:cNvGrpSpPr/>
          <p:nvPr/>
        </p:nvGrpSpPr>
        <p:grpSpPr>
          <a:xfrm>
            <a:off x="-2" y="0"/>
            <a:ext cx="9144002" cy="5238975"/>
            <a:chOff x="-2" y="0"/>
            <a:chExt cx="9144002" cy="5238975"/>
          </a:xfrm>
        </p:grpSpPr>
        <p:sp>
          <p:nvSpPr>
            <p:cNvPr id="713" name="Google Shape;713;p33"/>
            <p:cNvSpPr/>
            <p:nvPr/>
          </p:nvSpPr>
          <p:spPr>
            <a:xfrm flipH="1">
              <a:off x="-2" y="0"/>
              <a:ext cx="8409452" cy="43450"/>
            </a:xfrm>
            <a:custGeom>
              <a:avLst/>
              <a:gdLst/>
              <a:ahLst/>
              <a:cxnLst/>
              <a:rect l="l" t="t" r="r" b="b"/>
              <a:pathLst>
                <a:path w="88381" h="1738" extrusionOk="0">
                  <a:moveTo>
                    <a:pt x="0" y="0"/>
                  </a:moveTo>
                  <a:lnTo>
                    <a:pt x="0" y="1738"/>
                  </a:lnTo>
                  <a:lnTo>
                    <a:pt x="88381" y="1738"/>
                  </a:lnTo>
                  <a:lnTo>
                    <a:pt x="8838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4" name="Google Shape;714;p33"/>
            <p:cNvSpPr/>
            <p:nvPr/>
          </p:nvSpPr>
          <p:spPr>
            <a:xfrm flipH="1">
              <a:off x="-2" y="86425"/>
              <a:ext cx="8409452" cy="43475"/>
            </a:xfrm>
            <a:custGeom>
              <a:avLst/>
              <a:gdLst/>
              <a:ahLst/>
              <a:cxnLst/>
              <a:rect l="l" t="t" r="r" b="b"/>
              <a:pathLst>
                <a:path w="88381" h="1739" extrusionOk="0">
                  <a:moveTo>
                    <a:pt x="0" y="1"/>
                  </a:moveTo>
                  <a:lnTo>
                    <a:pt x="0" y="1738"/>
                  </a:lnTo>
                  <a:lnTo>
                    <a:pt x="88381" y="1738"/>
                  </a:lnTo>
                  <a:lnTo>
                    <a:pt x="8838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5" name="Google Shape;715;p33"/>
            <p:cNvSpPr/>
            <p:nvPr/>
          </p:nvSpPr>
          <p:spPr>
            <a:xfrm flipH="1">
              <a:off x="-2" y="173100"/>
              <a:ext cx="8409452" cy="43250"/>
            </a:xfrm>
            <a:custGeom>
              <a:avLst/>
              <a:gdLst/>
              <a:ahLst/>
              <a:cxnLst/>
              <a:rect l="l" t="t" r="r" b="b"/>
              <a:pathLst>
                <a:path w="88381" h="1730" extrusionOk="0">
                  <a:moveTo>
                    <a:pt x="0" y="0"/>
                  </a:moveTo>
                  <a:lnTo>
                    <a:pt x="0" y="1729"/>
                  </a:lnTo>
                  <a:lnTo>
                    <a:pt x="88381" y="1729"/>
                  </a:lnTo>
                  <a:lnTo>
                    <a:pt x="8838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6" name="Google Shape;716;p33"/>
            <p:cNvSpPr/>
            <p:nvPr/>
          </p:nvSpPr>
          <p:spPr>
            <a:xfrm flipH="1">
              <a:off x="-2" y="259525"/>
              <a:ext cx="8409452" cy="43250"/>
            </a:xfrm>
            <a:custGeom>
              <a:avLst/>
              <a:gdLst/>
              <a:ahLst/>
              <a:cxnLst/>
              <a:rect l="l" t="t" r="r" b="b"/>
              <a:pathLst>
                <a:path w="88381" h="1730" extrusionOk="0">
                  <a:moveTo>
                    <a:pt x="0" y="1"/>
                  </a:moveTo>
                  <a:lnTo>
                    <a:pt x="0" y="1730"/>
                  </a:lnTo>
                  <a:lnTo>
                    <a:pt x="88381" y="1730"/>
                  </a:lnTo>
                  <a:lnTo>
                    <a:pt x="8838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7" name="Google Shape;717;p33"/>
            <p:cNvSpPr/>
            <p:nvPr/>
          </p:nvSpPr>
          <p:spPr>
            <a:xfrm flipH="1">
              <a:off x="-2" y="345975"/>
              <a:ext cx="8409452" cy="43475"/>
            </a:xfrm>
            <a:custGeom>
              <a:avLst/>
              <a:gdLst/>
              <a:ahLst/>
              <a:cxnLst/>
              <a:rect l="l" t="t" r="r" b="b"/>
              <a:pathLst>
                <a:path w="88381" h="1739" extrusionOk="0">
                  <a:moveTo>
                    <a:pt x="0" y="1"/>
                  </a:moveTo>
                  <a:lnTo>
                    <a:pt x="0" y="1738"/>
                  </a:lnTo>
                  <a:lnTo>
                    <a:pt x="88381" y="1738"/>
                  </a:lnTo>
                  <a:lnTo>
                    <a:pt x="8838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8" name="Google Shape;718;p33"/>
            <p:cNvSpPr/>
            <p:nvPr/>
          </p:nvSpPr>
          <p:spPr>
            <a:xfrm flipH="1">
              <a:off x="-2" y="432425"/>
              <a:ext cx="8409452" cy="43450"/>
            </a:xfrm>
            <a:custGeom>
              <a:avLst/>
              <a:gdLst/>
              <a:ahLst/>
              <a:cxnLst/>
              <a:rect l="l" t="t" r="r" b="b"/>
              <a:pathLst>
                <a:path w="88381" h="1738" extrusionOk="0">
                  <a:moveTo>
                    <a:pt x="0" y="0"/>
                  </a:moveTo>
                  <a:lnTo>
                    <a:pt x="0" y="1738"/>
                  </a:lnTo>
                  <a:lnTo>
                    <a:pt x="88381" y="1738"/>
                  </a:lnTo>
                  <a:lnTo>
                    <a:pt x="8838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9" name="Google Shape;719;p33"/>
            <p:cNvSpPr/>
            <p:nvPr/>
          </p:nvSpPr>
          <p:spPr>
            <a:xfrm flipH="1">
              <a:off x="7674900" y="735400"/>
              <a:ext cx="43025" cy="4503575"/>
            </a:xfrm>
            <a:custGeom>
              <a:avLst/>
              <a:gdLst/>
              <a:ahLst/>
              <a:cxnLst/>
              <a:rect l="l" t="t" r="r" b="b"/>
              <a:pathLst>
                <a:path w="1721" h="180143" extrusionOk="0">
                  <a:moveTo>
                    <a:pt x="1" y="1"/>
                  </a:moveTo>
                  <a:lnTo>
                    <a:pt x="1" y="180143"/>
                  </a:lnTo>
                  <a:lnTo>
                    <a:pt x="1721" y="180143"/>
                  </a:lnTo>
                  <a:lnTo>
                    <a:pt x="172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0" name="Google Shape;720;p33"/>
            <p:cNvSpPr/>
            <p:nvPr/>
          </p:nvSpPr>
          <p:spPr>
            <a:xfrm flipH="1">
              <a:off x="7761325" y="735400"/>
              <a:ext cx="43250" cy="4503575"/>
            </a:xfrm>
            <a:custGeom>
              <a:avLst/>
              <a:gdLst/>
              <a:ahLst/>
              <a:cxnLst/>
              <a:rect l="l" t="t" r="r" b="b"/>
              <a:pathLst>
                <a:path w="1730" h="180143" extrusionOk="0">
                  <a:moveTo>
                    <a:pt x="0" y="1"/>
                  </a:moveTo>
                  <a:lnTo>
                    <a:pt x="0" y="180143"/>
                  </a:lnTo>
                  <a:lnTo>
                    <a:pt x="1729" y="180143"/>
                  </a:lnTo>
                  <a:lnTo>
                    <a:pt x="172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1" name="Google Shape;721;p33"/>
            <p:cNvSpPr/>
            <p:nvPr/>
          </p:nvSpPr>
          <p:spPr>
            <a:xfrm flipH="1">
              <a:off x="7847550" y="735400"/>
              <a:ext cx="43250" cy="4503575"/>
            </a:xfrm>
            <a:custGeom>
              <a:avLst/>
              <a:gdLst/>
              <a:ahLst/>
              <a:cxnLst/>
              <a:rect l="l" t="t" r="r" b="b"/>
              <a:pathLst>
                <a:path w="1730" h="180143" extrusionOk="0">
                  <a:moveTo>
                    <a:pt x="0" y="1"/>
                  </a:moveTo>
                  <a:lnTo>
                    <a:pt x="0" y="180143"/>
                  </a:lnTo>
                  <a:lnTo>
                    <a:pt x="1729" y="180143"/>
                  </a:lnTo>
                  <a:lnTo>
                    <a:pt x="172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2" name="Google Shape;722;p33"/>
            <p:cNvSpPr/>
            <p:nvPr/>
          </p:nvSpPr>
          <p:spPr>
            <a:xfrm flipH="1">
              <a:off x="7934000" y="735400"/>
              <a:ext cx="43250" cy="4503575"/>
            </a:xfrm>
            <a:custGeom>
              <a:avLst/>
              <a:gdLst/>
              <a:ahLst/>
              <a:cxnLst/>
              <a:rect l="l" t="t" r="r" b="b"/>
              <a:pathLst>
                <a:path w="1730" h="180143" extrusionOk="0">
                  <a:moveTo>
                    <a:pt x="1" y="1"/>
                  </a:moveTo>
                  <a:lnTo>
                    <a:pt x="1" y="180143"/>
                  </a:lnTo>
                  <a:lnTo>
                    <a:pt x="1729" y="180143"/>
                  </a:lnTo>
                  <a:lnTo>
                    <a:pt x="172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3" name="Google Shape;723;p33"/>
            <p:cNvSpPr/>
            <p:nvPr/>
          </p:nvSpPr>
          <p:spPr>
            <a:xfrm flipH="1">
              <a:off x="8020675" y="735400"/>
              <a:ext cx="43025" cy="4503575"/>
            </a:xfrm>
            <a:custGeom>
              <a:avLst/>
              <a:gdLst/>
              <a:ahLst/>
              <a:cxnLst/>
              <a:rect l="l" t="t" r="r" b="b"/>
              <a:pathLst>
                <a:path w="1721" h="180143" extrusionOk="0">
                  <a:moveTo>
                    <a:pt x="1" y="1"/>
                  </a:moveTo>
                  <a:lnTo>
                    <a:pt x="1" y="180143"/>
                  </a:lnTo>
                  <a:lnTo>
                    <a:pt x="1721" y="180143"/>
                  </a:lnTo>
                  <a:lnTo>
                    <a:pt x="172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4" name="Google Shape;724;p33"/>
            <p:cNvSpPr/>
            <p:nvPr/>
          </p:nvSpPr>
          <p:spPr>
            <a:xfrm flipH="1">
              <a:off x="8107100" y="735400"/>
              <a:ext cx="43025" cy="4503575"/>
            </a:xfrm>
            <a:custGeom>
              <a:avLst/>
              <a:gdLst/>
              <a:ahLst/>
              <a:cxnLst/>
              <a:rect l="l" t="t" r="r" b="b"/>
              <a:pathLst>
                <a:path w="1721" h="180143" extrusionOk="0">
                  <a:moveTo>
                    <a:pt x="0" y="1"/>
                  </a:moveTo>
                  <a:lnTo>
                    <a:pt x="0" y="180143"/>
                  </a:lnTo>
                  <a:lnTo>
                    <a:pt x="1720" y="180143"/>
                  </a:lnTo>
                  <a:lnTo>
                    <a:pt x="172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5" name="Google Shape;725;p33"/>
            <p:cNvSpPr/>
            <p:nvPr/>
          </p:nvSpPr>
          <p:spPr>
            <a:xfrm flipH="1">
              <a:off x="8193325" y="735400"/>
              <a:ext cx="43025" cy="4503575"/>
            </a:xfrm>
            <a:custGeom>
              <a:avLst/>
              <a:gdLst/>
              <a:ahLst/>
              <a:cxnLst/>
              <a:rect l="l" t="t" r="r" b="b"/>
              <a:pathLst>
                <a:path w="1721" h="180143" extrusionOk="0">
                  <a:moveTo>
                    <a:pt x="0" y="1"/>
                  </a:moveTo>
                  <a:lnTo>
                    <a:pt x="0" y="180143"/>
                  </a:lnTo>
                  <a:lnTo>
                    <a:pt x="1720" y="180143"/>
                  </a:lnTo>
                  <a:lnTo>
                    <a:pt x="172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6" name="Google Shape;726;p33"/>
            <p:cNvSpPr/>
            <p:nvPr/>
          </p:nvSpPr>
          <p:spPr>
            <a:xfrm flipH="1">
              <a:off x="8279775" y="735400"/>
              <a:ext cx="43250" cy="4503575"/>
            </a:xfrm>
            <a:custGeom>
              <a:avLst/>
              <a:gdLst/>
              <a:ahLst/>
              <a:cxnLst/>
              <a:rect l="l" t="t" r="r" b="b"/>
              <a:pathLst>
                <a:path w="1730" h="180143" extrusionOk="0">
                  <a:moveTo>
                    <a:pt x="1" y="1"/>
                  </a:moveTo>
                  <a:lnTo>
                    <a:pt x="1" y="180143"/>
                  </a:lnTo>
                  <a:lnTo>
                    <a:pt x="1730" y="180143"/>
                  </a:lnTo>
                  <a:lnTo>
                    <a:pt x="173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7" name="Google Shape;727;p33"/>
            <p:cNvSpPr/>
            <p:nvPr/>
          </p:nvSpPr>
          <p:spPr>
            <a:xfrm flipH="1">
              <a:off x="8366225" y="735400"/>
              <a:ext cx="43225" cy="4503575"/>
            </a:xfrm>
            <a:custGeom>
              <a:avLst/>
              <a:gdLst/>
              <a:ahLst/>
              <a:cxnLst/>
              <a:rect l="l" t="t" r="r" b="b"/>
              <a:pathLst>
                <a:path w="1729" h="180143" extrusionOk="0">
                  <a:moveTo>
                    <a:pt x="0" y="1"/>
                  </a:moveTo>
                  <a:lnTo>
                    <a:pt x="0" y="180143"/>
                  </a:lnTo>
                  <a:lnTo>
                    <a:pt x="1729" y="180143"/>
                  </a:lnTo>
                  <a:lnTo>
                    <a:pt x="172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8" name="Google Shape;728;p33"/>
            <p:cNvSpPr/>
            <p:nvPr/>
          </p:nvSpPr>
          <p:spPr>
            <a:xfrm flipH="1">
              <a:off x="7674900" y="0"/>
              <a:ext cx="1469100" cy="1470850"/>
            </a:xfrm>
            <a:custGeom>
              <a:avLst/>
              <a:gdLst/>
              <a:ahLst/>
              <a:cxnLst/>
              <a:rect l="l" t="t" r="r" b="b"/>
              <a:pathLst>
                <a:path w="58764" h="58834" extrusionOk="0">
                  <a:moveTo>
                    <a:pt x="29382" y="0"/>
                  </a:moveTo>
                  <a:cubicBezTo>
                    <a:pt x="13159" y="0"/>
                    <a:pt x="0" y="13167"/>
                    <a:pt x="0" y="29417"/>
                  </a:cubicBezTo>
                  <a:cubicBezTo>
                    <a:pt x="0" y="45658"/>
                    <a:pt x="13159" y="58834"/>
                    <a:pt x="29382" y="58834"/>
                  </a:cubicBezTo>
                  <a:cubicBezTo>
                    <a:pt x="45614" y="58834"/>
                    <a:pt x="58764" y="45658"/>
                    <a:pt x="58764" y="29417"/>
                  </a:cubicBezTo>
                  <a:cubicBezTo>
                    <a:pt x="58764" y="13167"/>
                    <a:pt x="45614" y="0"/>
                    <a:pt x="2938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9" name="Google Shape;729;p33"/>
            <p:cNvSpPr/>
            <p:nvPr/>
          </p:nvSpPr>
          <p:spPr>
            <a:xfrm flipH="1">
              <a:off x="8042050" y="367800"/>
              <a:ext cx="734575" cy="735025"/>
            </a:xfrm>
            <a:custGeom>
              <a:avLst/>
              <a:gdLst/>
              <a:ahLst/>
              <a:cxnLst/>
              <a:rect l="l" t="t" r="r" b="b"/>
              <a:pathLst>
                <a:path w="29383" h="29401" extrusionOk="0">
                  <a:moveTo>
                    <a:pt x="14687" y="1"/>
                  </a:moveTo>
                  <a:cubicBezTo>
                    <a:pt x="6575" y="1"/>
                    <a:pt x="1" y="6584"/>
                    <a:pt x="1" y="14705"/>
                  </a:cubicBezTo>
                  <a:cubicBezTo>
                    <a:pt x="1" y="22825"/>
                    <a:pt x="6575" y="29400"/>
                    <a:pt x="14687" y="29400"/>
                  </a:cubicBezTo>
                  <a:cubicBezTo>
                    <a:pt x="22799" y="29400"/>
                    <a:pt x="29382" y="22825"/>
                    <a:pt x="29382" y="14705"/>
                  </a:cubicBezTo>
                  <a:cubicBezTo>
                    <a:pt x="29382" y="6584"/>
                    <a:pt x="22799" y="1"/>
                    <a:pt x="146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0" name="Google Shape;730;p33"/>
            <p:cNvSpPr/>
            <p:nvPr/>
          </p:nvSpPr>
          <p:spPr>
            <a:xfrm flipH="1">
              <a:off x="8409425" y="1910025"/>
              <a:ext cx="296250" cy="593550"/>
            </a:xfrm>
            <a:custGeom>
              <a:avLst/>
              <a:gdLst/>
              <a:ahLst/>
              <a:cxnLst/>
              <a:rect l="l" t="t" r="r" b="b"/>
              <a:pathLst>
                <a:path w="11850" h="23742" extrusionOk="0">
                  <a:moveTo>
                    <a:pt x="11849" y="1"/>
                  </a:moveTo>
                  <a:cubicBezTo>
                    <a:pt x="5300" y="1"/>
                    <a:pt x="0" y="5318"/>
                    <a:pt x="0" y="11876"/>
                  </a:cubicBezTo>
                  <a:cubicBezTo>
                    <a:pt x="0" y="18428"/>
                    <a:pt x="5292" y="23742"/>
                    <a:pt x="11833" y="23742"/>
                  </a:cubicBezTo>
                  <a:cubicBezTo>
                    <a:pt x="11838" y="23742"/>
                    <a:pt x="11844" y="23742"/>
                    <a:pt x="11849" y="23742"/>
                  </a:cubicBezTo>
                  <a:lnTo>
                    <a:pt x="118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1" name="Google Shape;731;p33"/>
            <p:cNvSpPr/>
            <p:nvPr/>
          </p:nvSpPr>
          <p:spPr>
            <a:xfrm flipH="1">
              <a:off x="8409425" y="1471925"/>
              <a:ext cx="734575" cy="1470425"/>
            </a:xfrm>
            <a:custGeom>
              <a:avLst/>
              <a:gdLst/>
              <a:ahLst/>
              <a:cxnLst/>
              <a:rect l="l" t="t" r="r" b="b"/>
              <a:pathLst>
                <a:path w="29383" h="58817" extrusionOk="0">
                  <a:moveTo>
                    <a:pt x="29382" y="0"/>
                  </a:moveTo>
                  <a:cubicBezTo>
                    <a:pt x="13168" y="0"/>
                    <a:pt x="0" y="13159"/>
                    <a:pt x="0" y="29400"/>
                  </a:cubicBezTo>
                  <a:cubicBezTo>
                    <a:pt x="0" y="45640"/>
                    <a:pt x="13168" y="58816"/>
                    <a:pt x="29382" y="58816"/>
                  </a:cubicBezTo>
                  <a:lnTo>
                    <a:pt x="29382" y="48924"/>
                  </a:lnTo>
                  <a:cubicBezTo>
                    <a:pt x="18616" y="48924"/>
                    <a:pt x="9885" y="40183"/>
                    <a:pt x="9885" y="29408"/>
                  </a:cubicBezTo>
                  <a:cubicBezTo>
                    <a:pt x="9885" y="18634"/>
                    <a:pt x="18625" y="9884"/>
                    <a:pt x="29382" y="9884"/>
                  </a:cubicBezTo>
                  <a:lnTo>
                    <a:pt x="2938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2" name="Google Shape;732;p33"/>
            <p:cNvSpPr/>
            <p:nvPr/>
          </p:nvSpPr>
          <p:spPr>
            <a:xfrm flipH="1">
              <a:off x="8507875" y="3470625"/>
              <a:ext cx="396000" cy="367975"/>
            </a:xfrm>
            <a:custGeom>
              <a:avLst/>
              <a:gdLst/>
              <a:ahLst/>
              <a:cxnLst/>
              <a:rect l="l" t="t" r="r" b="b"/>
              <a:pathLst>
                <a:path w="15840" h="14719" extrusionOk="0">
                  <a:moveTo>
                    <a:pt x="7924" y="1"/>
                  </a:moveTo>
                  <a:cubicBezTo>
                    <a:pt x="7519" y="1"/>
                    <a:pt x="7109" y="34"/>
                    <a:pt x="6697" y="104"/>
                  </a:cubicBezTo>
                  <a:cubicBezTo>
                    <a:pt x="2698" y="785"/>
                    <a:pt x="0" y="4583"/>
                    <a:pt x="681" y="8591"/>
                  </a:cubicBezTo>
                  <a:cubicBezTo>
                    <a:pt x="1284" y="12178"/>
                    <a:pt x="4402" y="14718"/>
                    <a:pt x="7925" y="14718"/>
                  </a:cubicBezTo>
                  <a:cubicBezTo>
                    <a:pt x="8329" y="14718"/>
                    <a:pt x="8739" y="14685"/>
                    <a:pt x="9151" y="14616"/>
                  </a:cubicBezTo>
                  <a:cubicBezTo>
                    <a:pt x="13141" y="13935"/>
                    <a:pt x="15839" y="10136"/>
                    <a:pt x="15167" y="6129"/>
                  </a:cubicBezTo>
                  <a:cubicBezTo>
                    <a:pt x="14556" y="2534"/>
                    <a:pt x="11439" y="1"/>
                    <a:pt x="79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3" name="Google Shape;733;p33"/>
            <p:cNvSpPr/>
            <p:nvPr/>
          </p:nvSpPr>
          <p:spPr>
            <a:xfrm flipH="1">
              <a:off x="7674900" y="735400"/>
              <a:ext cx="734550" cy="735450"/>
            </a:xfrm>
            <a:custGeom>
              <a:avLst/>
              <a:gdLst/>
              <a:ahLst/>
              <a:cxnLst/>
              <a:rect l="l" t="t" r="r" b="b"/>
              <a:pathLst>
                <a:path w="29382" h="29418" extrusionOk="0">
                  <a:moveTo>
                    <a:pt x="0" y="1"/>
                  </a:moveTo>
                  <a:lnTo>
                    <a:pt x="0" y="29418"/>
                  </a:lnTo>
                  <a:cubicBezTo>
                    <a:pt x="16232" y="29400"/>
                    <a:pt x="29382" y="16242"/>
                    <a:pt x="293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4" name="Google Shape;734;p33"/>
            <p:cNvSpPr/>
            <p:nvPr/>
          </p:nvSpPr>
          <p:spPr>
            <a:xfrm flipH="1">
              <a:off x="8042050" y="735400"/>
              <a:ext cx="367400" cy="367625"/>
            </a:xfrm>
            <a:custGeom>
              <a:avLst/>
              <a:gdLst/>
              <a:ahLst/>
              <a:cxnLst/>
              <a:rect l="l" t="t" r="r" b="b"/>
              <a:pathLst>
                <a:path w="14696" h="14705" extrusionOk="0">
                  <a:moveTo>
                    <a:pt x="0" y="1"/>
                  </a:moveTo>
                  <a:lnTo>
                    <a:pt x="0" y="14705"/>
                  </a:lnTo>
                  <a:cubicBezTo>
                    <a:pt x="8120" y="14705"/>
                    <a:pt x="14695" y="8121"/>
                    <a:pt x="146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5" name="Google Shape;735;p33"/>
            <p:cNvSpPr/>
            <p:nvPr/>
          </p:nvSpPr>
          <p:spPr>
            <a:xfrm flipH="1">
              <a:off x="8409425" y="0"/>
              <a:ext cx="734575" cy="367625"/>
            </a:xfrm>
            <a:custGeom>
              <a:avLst/>
              <a:gdLst/>
              <a:ahLst/>
              <a:cxnLst/>
              <a:rect l="l" t="t" r="r" b="b"/>
              <a:pathLst>
                <a:path w="29383" h="14705" extrusionOk="0">
                  <a:moveTo>
                    <a:pt x="0" y="0"/>
                  </a:moveTo>
                  <a:cubicBezTo>
                    <a:pt x="0" y="8120"/>
                    <a:pt x="6584" y="14704"/>
                    <a:pt x="14696" y="14704"/>
                  </a:cubicBezTo>
                  <a:lnTo>
                    <a:pt x="29382" y="14704"/>
                  </a:lnTo>
                  <a:cubicBezTo>
                    <a:pt x="29382" y="6584"/>
                    <a:pt x="22816" y="0"/>
                    <a:pt x="146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6" name="Google Shape;736;p33"/>
            <p:cNvSpPr/>
            <p:nvPr/>
          </p:nvSpPr>
          <p:spPr>
            <a:xfrm flipH="1">
              <a:off x="8409425" y="367800"/>
              <a:ext cx="734575" cy="367625"/>
            </a:xfrm>
            <a:custGeom>
              <a:avLst/>
              <a:gdLst/>
              <a:ahLst/>
              <a:cxnLst/>
              <a:rect l="l" t="t" r="r" b="b"/>
              <a:pathLst>
                <a:path w="29383" h="14705" extrusionOk="0">
                  <a:moveTo>
                    <a:pt x="14712" y="1"/>
                  </a:moveTo>
                  <a:cubicBezTo>
                    <a:pt x="14706" y="1"/>
                    <a:pt x="14701" y="1"/>
                    <a:pt x="14696" y="1"/>
                  </a:cubicBezTo>
                  <a:lnTo>
                    <a:pt x="0" y="1"/>
                  </a:lnTo>
                  <a:cubicBezTo>
                    <a:pt x="0" y="8121"/>
                    <a:pt x="6584" y="14705"/>
                    <a:pt x="14696" y="14705"/>
                  </a:cubicBezTo>
                  <a:lnTo>
                    <a:pt x="29382" y="14705"/>
                  </a:lnTo>
                  <a:cubicBezTo>
                    <a:pt x="29382" y="6581"/>
                    <a:pt x="22825" y="1"/>
                    <a:pt x="147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7" name="Google Shape;737;p33"/>
            <p:cNvSpPr/>
            <p:nvPr/>
          </p:nvSpPr>
          <p:spPr>
            <a:xfrm flipH="1">
              <a:off x="7458800" y="1298600"/>
              <a:ext cx="216125" cy="432450"/>
            </a:xfrm>
            <a:custGeom>
              <a:avLst/>
              <a:gdLst/>
              <a:ahLst/>
              <a:cxnLst/>
              <a:rect l="l" t="t" r="r" b="b"/>
              <a:pathLst>
                <a:path w="8645" h="17298" extrusionOk="0">
                  <a:moveTo>
                    <a:pt x="1" y="0"/>
                  </a:moveTo>
                  <a:lnTo>
                    <a:pt x="1" y="17298"/>
                  </a:lnTo>
                  <a:lnTo>
                    <a:pt x="236" y="17298"/>
                  </a:lnTo>
                  <a:cubicBezTo>
                    <a:pt x="4890" y="17193"/>
                    <a:pt x="8645" y="13360"/>
                    <a:pt x="8645" y="8653"/>
                  </a:cubicBezTo>
                  <a:cubicBezTo>
                    <a:pt x="8645" y="3877"/>
                    <a:pt x="4777" y="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8" name="Google Shape;738;p33"/>
            <p:cNvSpPr/>
            <p:nvPr/>
          </p:nvSpPr>
          <p:spPr>
            <a:xfrm flipH="1">
              <a:off x="7674900" y="1298600"/>
              <a:ext cx="216125" cy="432450"/>
            </a:xfrm>
            <a:custGeom>
              <a:avLst/>
              <a:gdLst/>
              <a:ahLst/>
              <a:cxnLst/>
              <a:rect l="l" t="t" r="r" b="b"/>
              <a:pathLst>
                <a:path w="8645" h="17298" extrusionOk="0">
                  <a:moveTo>
                    <a:pt x="8418" y="0"/>
                  </a:moveTo>
                  <a:cubicBezTo>
                    <a:pt x="3755" y="105"/>
                    <a:pt x="1" y="3938"/>
                    <a:pt x="1" y="8645"/>
                  </a:cubicBezTo>
                  <a:cubicBezTo>
                    <a:pt x="1" y="13421"/>
                    <a:pt x="3877" y="17298"/>
                    <a:pt x="8645" y="17298"/>
                  </a:cubicBezTo>
                  <a:lnTo>
                    <a:pt x="864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739" name="Google Shape;739;p33"/>
          <p:cNvSpPr txBox="1"/>
          <p:nvPr>
            <p:ph type="title"/>
          </p:nvPr>
        </p:nvSpPr>
        <p:spPr>
          <a:xfrm>
            <a:off x="715010" y="795655"/>
            <a:ext cx="6729095" cy="57277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en-GB" sz="2000"/>
              <a:t>Host Neighborhood with the Highest Sum of Total Listings</a:t>
            </a:r>
            <a:endParaRPr lang="en-US" altLang="en-GB" sz="2000"/>
          </a:p>
        </p:txBody>
      </p:sp>
      <p:sp>
        <p:nvSpPr>
          <p:cNvPr id="742" name="Google Shape;742;p33"/>
          <p:cNvSpPr/>
          <p:nvPr/>
        </p:nvSpPr>
        <p:spPr>
          <a:xfrm rot="5400000">
            <a:off x="-20337" y="0"/>
            <a:ext cx="735450" cy="735425"/>
          </a:xfrm>
          <a:custGeom>
            <a:avLst/>
            <a:gdLst/>
            <a:ahLst/>
            <a:cxnLst/>
            <a:rect l="l" t="t" r="r" b="b"/>
            <a:pathLst>
              <a:path w="29418" h="29417" extrusionOk="0">
                <a:moveTo>
                  <a:pt x="1" y="0"/>
                </a:moveTo>
                <a:lnTo>
                  <a:pt x="1" y="29417"/>
                </a:lnTo>
                <a:lnTo>
                  <a:pt x="29417" y="29417"/>
                </a:lnTo>
                <a:cubicBezTo>
                  <a:pt x="29417" y="13176"/>
                  <a:pt x="16241" y="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3" name="Google Shape;743;p33"/>
          <p:cNvSpPr/>
          <p:nvPr/>
        </p:nvSpPr>
        <p:spPr>
          <a:xfrm rot="5400000">
            <a:off x="-20325" y="-12"/>
            <a:ext cx="367625" cy="367625"/>
          </a:xfrm>
          <a:custGeom>
            <a:avLst/>
            <a:gdLst/>
            <a:ahLst/>
            <a:cxnLst/>
            <a:rect l="l" t="t" r="r" b="b"/>
            <a:pathLst>
              <a:path w="14705" h="14705" extrusionOk="0">
                <a:moveTo>
                  <a:pt x="1" y="1"/>
                </a:moveTo>
                <a:lnTo>
                  <a:pt x="1" y="14705"/>
                </a:lnTo>
                <a:lnTo>
                  <a:pt x="14704" y="14705"/>
                </a:lnTo>
                <a:cubicBezTo>
                  <a:pt x="14704" y="6584"/>
                  <a:pt x="8121" y="1"/>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1" name="Picture 0"/>
          <p:cNvPicPr>
            <a:picLocks noChangeAspect="1"/>
          </p:cNvPicPr>
          <p:nvPr/>
        </p:nvPicPr>
        <p:blipFill>
          <a:blip r:embed="rId1"/>
          <a:stretch>
            <a:fillRect/>
          </a:stretch>
        </p:blipFill>
        <p:spPr>
          <a:xfrm>
            <a:off x="107315" y="1347470"/>
            <a:ext cx="7300595" cy="354393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50">
        <p:wipe/>
      </p:transition>
    </mc:Choice>
    <mc:Fallback>
      <p:transition spd="med">
        <p:wip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651" name="Shape 651"/>
        <p:cNvGrpSpPr/>
        <p:nvPr/>
      </p:nvGrpSpPr>
      <p:grpSpPr>
        <a:xfrm>
          <a:off x="0" y="0"/>
          <a:ext cx="0" cy="0"/>
          <a:chOff x="0" y="0"/>
          <a:chExt cx="0" cy="0"/>
        </a:xfrm>
      </p:grpSpPr>
      <p:sp>
        <p:nvSpPr>
          <p:cNvPr id="652" name="Google Shape;652;p32"/>
          <p:cNvSpPr/>
          <p:nvPr/>
        </p:nvSpPr>
        <p:spPr>
          <a:xfrm>
            <a:off x="5930550" y="807600"/>
            <a:ext cx="1139700" cy="11397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3" name="Google Shape;653;p32"/>
          <p:cNvSpPr txBox="1"/>
          <p:nvPr>
            <p:ph type="title"/>
          </p:nvPr>
        </p:nvSpPr>
        <p:spPr>
          <a:xfrm>
            <a:off x="4572000" y="2113875"/>
            <a:ext cx="3856800" cy="1776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ltLang="en-GB"/>
              <a:t>Pricing &amp; Availability</a:t>
            </a:r>
            <a:endParaRPr lang="en-US" altLang="en-GB"/>
          </a:p>
        </p:txBody>
      </p:sp>
      <p:sp>
        <p:nvSpPr>
          <p:cNvPr id="654" name="Google Shape;654;p32"/>
          <p:cNvSpPr txBox="1"/>
          <p:nvPr>
            <p:ph type="title" idx="2"/>
          </p:nvPr>
        </p:nvSpPr>
        <p:spPr>
          <a:xfrm>
            <a:off x="5941650" y="956550"/>
            <a:ext cx="11175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solidFill>
                  <a:schemeClr val="bg1"/>
                </a:solidFill>
              </a:rPr>
              <a:t>0</a:t>
            </a:r>
            <a:r>
              <a:rPr lang="en-US" altLang="en-GB">
                <a:solidFill>
                  <a:schemeClr val="bg1"/>
                </a:solidFill>
              </a:rPr>
              <a:t>2</a:t>
            </a:r>
            <a:endParaRPr lang="en-US" altLang="en-GB">
              <a:solidFill>
                <a:schemeClr val="bg1"/>
              </a:solidFill>
            </a:endParaRPr>
          </a:p>
        </p:txBody>
      </p:sp>
      <p:grpSp>
        <p:nvGrpSpPr>
          <p:cNvPr id="655" name="Google Shape;655;p32"/>
          <p:cNvGrpSpPr/>
          <p:nvPr/>
        </p:nvGrpSpPr>
        <p:grpSpPr>
          <a:xfrm flipH="1">
            <a:off x="8" y="-8"/>
            <a:ext cx="8692919" cy="5143520"/>
            <a:chOff x="590532" y="846675"/>
            <a:chExt cx="6791343" cy="4018375"/>
          </a:xfrm>
        </p:grpSpPr>
        <p:sp>
          <p:nvSpPr>
            <p:cNvPr id="656" name="Google Shape;656;p32"/>
            <p:cNvSpPr/>
            <p:nvPr/>
          </p:nvSpPr>
          <p:spPr>
            <a:xfrm>
              <a:off x="4368100" y="2353700"/>
              <a:ext cx="2010100" cy="1004600"/>
            </a:xfrm>
            <a:custGeom>
              <a:avLst/>
              <a:gdLst/>
              <a:ahLst/>
              <a:cxnLst/>
              <a:rect l="l" t="t" r="r" b="b"/>
              <a:pathLst>
                <a:path w="80404" h="40184" extrusionOk="0">
                  <a:moveTo>
                    <a:pt x="0" y="0"/>
                  </a:moveTo>
                  <a:lnTo>
                    <a:pt x="0" y="40184"/>
                  </a:lnTo>
                  <a:lnTo>
                    <a:pt x="80403" y="40184"/>
                  </a:lnTo>
                  <a:lnTo>
                    <a:pt x="8040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7" name="Google Shape;657;p32"/>
            <p:cNvSpPr/>
            <p:nvPr/>
          </p:nvSpPr>
          <p:spPr>
            <a:xfrm>
              <a:off x="5512575" y="2353700"/>
              <a:ext cx="44675" cy="1004600"/>
            </a:xfrm>
            <a:custGeom>
              <a:avLst/>
              <a:gdLst/>
              <a:ahLst/>
              <a:cxnLst/>
              <a:rect l="l" t="t" r="r" b="b"/>
              <a:pathLst>
                <a:path w="1787" h="40184" extrusionOk="0">
                  <a:moveTo>
                    <a:pt x="1" y="0"/>
                  </a:moveTo>
                  <a:lnTo>
                    <a:pt x="1" y="40184"/>
                  </a:lnTo>
                  <a:lnTo>
                    <a:pt x="1787" y="40184"/>
                  </a:lnTo>
                  <a:lnTo>
                    <a:pt x="178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8" name="Google Shape;658;p32"/>
            <p:cNvSpPr/>
            <p:nvPr/>
          </p:nvSpPr>
          <p:spPr>
            <a:xfrm>
              <a:off x="5601875" y="2353700"/>
              <a:ext cx="44675" cy="1004600"/>
            </a:xfrm>
            <a:custGeom>
              <a:avLst/>
              <a:gdLst/>
              <a:ahLst/>
              <a:cxnLst/>
              <a:rect l="l" t="t" r="r" b="b"/>
              <a:pathLst>
                <a:path w="1787" h="40184" extrusionOk="0">
                  <a:moveTo>
                    <a:pt x="1" y="0"/>
                  </a:moveTo>
                  <a:lnTo>
                    <a:pt x="1" y="40184"/>
                  </a:lnTo>
                  <a:lnTo>
                    <a:pt x="1787" y="40184"/>
                  </a:lnTo>
                  <a:lnTo>
                    <a:pt x="178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9" name="Google Shape;659;p32"/>
            <p:cNvSpPr/>
            <p:nvPr/>
          </p:nvSpPr>
          <p:spPr>
            <a:xfrm>
              <a:off x="5691175" y="2353700"/>
              <a:ext cx="44675" cy="1004600"/>
            </a:xfrm>
            <a:custGeom>
              <a:avLst/>
              <a:gdLst/>
              <a:ahLst/>
              <a:cxnLst/>
              <a:rect l="l" t="t" r="r" b="b"/>
              <a:pathLst>
                <a:path w="1787" h="40184" extrusionOk="0">
                  <a:moveTo>
                    <a:pt x="1" y="0"/>
                  </a:moveTo>
                  <a:lnTo>
                    <a:pt x="1" y="40184"/>
                  </a:lnTo>
                  <a:lnTo>
                    <a:pt x="1786" y="40184"/>
                  </a:lnTo>
                  <a:lnTo>
                    <a:pt x="178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0" name="Google Shape;660;p32"/>
            <p:cNvSpPr/>
            <p:nvPr/>
          </p:nvSpPr>
          <p:spPr>
            <a:xfrm>
              <a:off x="5780775" y="2353700"/>
              <a:ext cx="44675" cy="1004600"/>
            </a:xfrm>
            <a:custGeom>
              <a:avLst/>
              <a:gdLst/>
              <a:ahLst/>
              <a:cxnLst/>
              <a:rect l="l" t="t" r="r" b="b"/>
              <a:pathLst>
                <a:path w="1787" h="40184" extrusionOk="0">
                  <a:moveTo>
                    <a:pt x="0" y="0"/>
                  </a:moveTo>
                  <a:lnTo>
                    <a:pt x="0" y="40184"/>
                  </a:lnTo>
                  <a:lnTo>
                    <a:pt x="1786" y="40184"/>
                  </a:lnTo>
                  <a:lnTo>
                    <a:pt x="178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1" name="Google Shape;661;p32"/>
            <p:cNvSpPr/>
            <p:nvPr/>
          </p:nvSpPr>
          <p:spPr>
            <a:xfrm>
              <a:off x="5870075" y="2353700"/>
              <a:ext cx="44675" cy="1004600"/>
            </a:xfrm>
            <a:custGeom>
              <a:avLst/>
              <a:gdLst/>
              <a:ahLst/>
              <a:cxnLst/>
              <a:rect l="l" t="t" r="r" b="b"/>
              <a:pathLst>
                <a:path w="1787" h="40184" extrusionOk="0">
                  <a:moveTo>
                    <a:pt x="0" y="0"/>
                  </a:moveTo>
                  <a:lnTo>
                    <a:pt x="0" y="40184"/>
                  </a:lnTo>
                  <a:lnTo>
                    <a:pt x="1786" y="40184"/>
                  </a:lnTo>
                  <a:lnTo>
                    <a:pt x="178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2" name="Google Shape;662;p32"/>
            <p:cNvSpPr/>
            <p:nvPr/>
          </p:nvSpPr>
          <p:spPr>
            <a:xfrm>
              <a:off x="4948225" y="1581875"/>
              <a:ext cx="612300" cy="612600"/>
            </a:xfrm>
            <a:custGeom>
              <a:avLst/>
              <a:gdLst/>
              <a:ahLst/>
              <a:cxnLst/>
              <a:rect l="l" t="t" r="r" b="b"/>
              <a:pathLst>
                <a:path w="24492" h="24504" extrusionOk="0">
                  <a:moveTo>
                    <a:pt x="12252" y="4120"/>
                  </a:moveTo>
                  <a:cubicBezTo>
                    <a:pt x="16741" y="4120"/>
                    <a:pt x="20372" y="7751"/>
                    <a:pt x="20372" y="12252"/>
                  </a:cubicBezTo>
                  <a:cubicBezTo>
                    <a:pt x="20372" y="16741"/>
                    <a:pt x="16729" y="20372"/>
                    <a:pt x="12252" y="20372"/>
                  </a:cubicBezTo>
                  <a:cubicBezTo>
                    <a:pt x="7751" y="20372"/>
                    <a:pt x="4120" y="16741"/>
                    <a:pt x="4120" y="12252"/>
                  </a:cubicBezTo>
                  <a:cubicBezTo>
                    <a:pt x="4132" y="7775"/>
                    <a:pt x="7763" y="4120"/>
                    <a:pt x="12252" y="4120"/>
                  </a:cubicBezTo>
                  <a:close/>
                  <a:moveTo>
                    <a:pt x="12252" y="0"/>
                  </a:moveTo>
                  <a:cubicBezTo>
                    <a:pt x="5489" y="0"/>
                    <a:pt x="1" y="5477"/>
                    <a:pt x="1" y="12252"/>
                  </a:cubicBezTo>
                  <a:cubicBezTo>
                    <a:pt x="12" y="19003"/>
                    <a:pt x="5489" y="24503"/>
                    <a:pt x="12252" y="24503"/>
                  </a:cubicBezTo>
                  <a:cubicBezTo>
                    <a:pt x="19003" y="24503"/>
                    <a:pt x="24492" y="19015"/>
                    <a:pt x="24492" y="12252"/>
                  </a:cubicBezTo>
                  <a:cubicBezTo>
                    <a:pt x="24492" y="5489"/>
                    <a:pt x="19015" y="0"/>
                    <a:pt x="122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3" name="Google Shape;663;p32"/>
            <p:cNvSpPr/>
            <p:nvPr/>
          </p:nvSpPr>
          <p:spPr>
            <a:xfrm>
              <a:off x="5105100" y="1738725"/>
              <a:ext cx="298575" cy="298575"/>
            </a:xfrm>
            <a:custGeom>
              <a:avLst/>
              <a:gdLst/>
              <a:ahLst/>
              <a:cxnLst/>
              <a:rect l="l" t="t" r="r" b="b"/>
              <a:pathLst>
                <a:path w="11943" h="11943" extrusionOk="0">
                  <a:moveTo>
                    <a:pt x="5965" y="1"/>
                  </a:moveTo>
                  <a:cubicBezTo>
                    <a:pt x="2679" y="1"/>
                    <a:pt x="0" y="2680"/>
                    <a:pt x="0" y="5978"/>
                  </a:cubicBezTo>
                  <a:cubicBezTo>
                    <a:pt x="0" y="9276"/>
                    <a:pt x="2679" y="11943"/>
                    <a:pt x="5965" y="11943"/>
                  </a:cubicBezTo>
                  <a:cubicBezTo>
                    <a:pt x="9263" y="11943"/>
                    <a:pt x="11942" y="9276"/>
                    <a:pt x="11942" y="5978"/>
                  </a:cubicBezTo>
                  <a:cubicBezTo>
                    <a:pt x="11942" y="2680"/>
                    <a:pt x="9263" y="1"/>
                    <a:pt x="596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4" name="Google Shape;664;p32"/>
            <p:cNvSpPr/>
            <p:nvPr/>
          </p:nvSpPr>
          <p:spPr>
            <a:xfrm>
              <a:off x="4002875" y="2006325"/>
              <a:ext cx="867975" cy="347400"/>
            </a:xfrm>
            <a:custGeom>
              <a:avLst/>
              <a:gdLst/>
              <a:ahLst/>
              <a:cxnLst/>
              <a:rect l="l" t="t" r="r" b="b"/>
              <a:pathLst>
                <a:path w="34719" h="13896" extrusionOk="0">
                  <a:moveTo>
                    <a:pt x="6942" y="1"/>
                  </a:moveTo>
                  <a:cubicBezTo>
                    <a:pt x="3108" y="1"/>
                    <a:pt x="0" y="3120"/>
                    <a:pt x="12" y="6954"/>
                  </a:cubicBezTo>
                  <a:cubicBezTo>
                    <a:pt x="12" y="10776"/>
                    <a:pt x="3108" y="13895"/>
                    <a:pt x="6942" y="13895"/>
                  </a:cubicBezTo>
                  <a:lnTo>
                    <a:pt x="34719" y="13895"/>
                  </a:lnTo>
                  <a:cubicBezTo>
                    <a:pt x="34719" y="13895"/>
                    <a:pt x="22277" y="1"/>
                    <a:pt x="694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5" name="Google Shape;665;p32"/>
            <p:cNvSpPr/>
            <p:nvPr/>
          </p:nvSpPr>
          <p:spPr>
            <a:xfrm>
              <a:off x="4368100" y="2855850"/>
              <a:ext cx="59250" cy="2009200"/>
            </a:xfrm>
            <a:custGeom>
              <a:avLst/>
              <a:gdLst/>
              <a:ahLst/>
              <a:cxnLst/>
              <a:rect l="l" t="t" r="r" b="b"/>
              <a:pathLst>
                <a:path w="2370" h="80368" extrusionOk="0">
                  <a:moveTo>
                    <a:pt x="0" y="0"/>
                  </a:moveTo>
                  <a:lnTo>
                    <a:pt x="0" y="80367"/>
                  </a:lnTo>
                  <a:lnTo>
                    <a:pt x="2370" y="80367"/>
                  </a:lnTo>
                  <a:lnTo>
                    <a:pt x="237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6" name="Google Shape;666;p32"/>
            <p:cNvSpPr/>
            <p:nvPr/>
          </p:nvSpPr>
          <p:spPr>
            <a:xfrm>
              <a:off x="4486550" y="2855850"/>
              <a:ext cx="58975" cy="2009200"/>
            </a:xfrm>
            <a:custGeom>
              <a:avLst/>
              <a:gdLst/>
              <a:ahLst/>
              <a:cxnLst/>
              <a:rect l="l" t="t" r="r" b="b"/>
              <a:pathLst>
                <a:path w="2359" h="80368" extrusionOk="0">
                  <a:moveTo>
                    <a:pt x="1" y="0"/>
                  </a:moveTo>
                  <a:lnTo>
                    <a:pt x="1" y="80367"/>
                  </a:lnTo>
                  <a:lnTo>
                    <a:pt x="2358" y="80367"/>
                  </a:lnTo>
                  <a:lnTo>
                    <a:pt x="235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7" name="Google Shape;667;p32"/>
            <p:cNvSpPr/>
            <p:nvPr/>
          </p:nvSpPr>
          <p:spPr>
            <a:xfrm>
              <a:off x="4604425" y="2855850"/>
              <a:ext cx="58975" cy="2009200"/>
            </a:xfrm>
            <a:custGeom>
              <a:avLst/>
              <a:gdLst/>
              <a:ahLst/>
              <a:cxnLst/>
              <a:rect l="l" t="t" r="r" b="b"/>
              <a:pathLst>
                <a:path w="2359" h="80368" extrusionOk="0">
                  <a:moveTo>
                    <a:pt x="1" y="0"/>
                  </a:moveTo>
                  <a:lnTo>
                    <a:pt x="1" y="80367"/>
                  </a:lnTo>
                  <a:lnTo>
                    <a:pt x="2358" y="80367"/>
                  </a:lnTo>
                  <a:lnTo>
                    <a:pt x="235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8" name="Google Shape;668;p32"/>
            <p:cNvSpPr/>
            <p:nvPr/>
          </p:nvSpPr>
          <p:spPr>
            <a:xfrm>
              <a:off x="4722600" y="2855850"/>
              <a:ext cx="59250" cy="2009200"/>
            </a:xfrm>
            <a:custGeom>
              <a:avLst/>
              <a:gdLst/>
              <a:ahLst/>
              <a:cxnLst/>
              <a:rect l="l" t="t" r="r" b="b"/>
              <a:pathLst>
                <a:path w="2370" h="80368" extrusionOk="0">
                  <a:moveTo>
                    <a:pt x="1" y="0"/>
                  </a:moveTo>
                  <a:lnTo>
                    <a:pt x="1" y="80367"/>
                  </a:lnTo>
                  <a:lnTo>
                    <a:pt x="2370" y="80367"/>
                  </a:lnTo>
                  <a:lnTo>
                    <a:pt x="237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9" name="Google Shape;669;p32"/>
            <p:cNvSpPr/>
            <p:nvPr/>
          </p:nvSpPr>
          <p:spPr>
            <a:xfrm>
              <a:off x="4841075" y="2855850"/>
              <a:ext cx="58950" cy="2009200"/>
            </a:xfrm>
            <a:custGeom>
              <a:avLst/>
              <a:gdLst/>
              <a:ahLst/>
              <a:cxnLst/>
              <a:rect l="l" t="t" r="r" b="b"/>
              <a:pathLst>
                <a:path w="2358" h="80368" extrusionOk="0">
                  <a:moveTo>
                    <a:pt x="0" y="0"/>
                  </a:moveTo>
                  <a:lnTo>
                    <a:pt x="0" y="80367"/>
                  </a:lnTo>
                  <a:lnTo>
                    <a:pt x="2358" y="80367"/>
                  </a:lnTo>
                  <a:lnTo>
                    <a:pt x="235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0" name="Google Shape;670;p32"/>
            <p:cNvSpPr/>
            <p:nvPr/>
          </p:nvSpPr>
          <p:spPr>
            <a:xfrm>
              <a:off x="4958950" y="2855850"/>
              <a:ext cx="59250" cy="2009200"/>
            </a:xfrm>
            <a:custGeom>
              <a:avLst/>
              <a:gdLst/>
              <a:ahLst/>
              <a:cxnLst/>
              <a:rect l="l" t="t" r="r" b="b"/>
              <a:pathLst>
                <a:path w="2370" h="80368" extrusionOk="0">
                  <a:moveTo>
                    <a:pt x="0" y="0"/>
                  </a:moveTo>
                  <a:lnTo>
                    <a:pt x="0" y="80367"/>
                  </a:lnTo>
                  <a:lnTo>
                    <a:pt x="2369" y="80367"/>
                  </a:lnTo>
                  <a:lnTo>
                    <a:pt x="236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1" name="Google Shape;671;p32"/>
            <p:cNvSpPr/>
            <p:nvPr/>
          </p:nvSpPr>
          <p:spPr>
            <a:xfrm>
              <a:off x="5077100" y="2855850"/>
              <a:ext cx="59275" cy="2009200"/>
            </a:xfrm>
            <a:custGeom>
              <a:avLst/>
              <a:gdLst/>
              <a:ahLst/>
              <a:cxnLst/>
              <a:rect l="l" t="t" r="r" b="b"/>
              <a:pathLst>
                <a:path w="2371" h="80368" extrusionOk="0">
                  <a:moveTo>
                    <a:pt x="1" y="0"/>
                  </a:moveTo>
                  <a:lnTo>
                    <a:pt x="1" y="80367"/>
                  </a:lnTo>
                  <a:lnTo>
                    <a:pt x="2370" y="80367"/>
                  </a:lnTo>
                  <a:lnTo>
                    <a:pt x="237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2" name="Google Shape;672;p32"/>
            <p:cNvSpPr/>
            <p:nvPr/>
          </p:nvSpPr>
          <p:spPr>
            <a:xfrm>
              <a:off x="5195575" y="2855850"/>
              <a:ext cx="59250" cy="2009200"/>
            </a:xfrm>
            <a:custGeom>
              <a:avLst/>
              <a:gdLst/>
              <a:ahLst/>
              <a:cxnLst/>
              <a:rect l="l" t="t" r="r" b="b"/>
              <a:pathLst>
                <a:path w="2370" h="80368" extrusionOk="0">
                  <a:moveTo>
                    <a:pt x="1" y="0"/>
                  </a:moveTo>
                  <a:lnTo>
                    <a:pt x="1" y="80367"/>
                  </a:lnTo>
                  <a:lnTo>
                    <a:pt x="2370" y="80367"/>
                  </a:lnTo>
                  <a:lnTo>
                    <a:pt x="237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3" name="Google Shape;673;p32"/>
            <p:cNvSpPr/>
            <p:nvPr/>
          </p:nvSpPr>
          <p:spPr>
            <a:xfrm>
              <a:off x="5313450" y="2855850"/>
              <a:ext cx="59250" cy="2009200"/>
            </a:xfrm>
            <a:custGeom>
              <a:avLst/>
              <a:gdLst/>
              <a:ahLst/>
              <a:cxnLst/>
              <a:rect l="l" t="t" r="r" b="b"/>
              <a:pathLst>
                <a:path w="2370" h="80368" extrusionOk="0">
                  <a:moveTo>
                    <a:pt x="0" y="0"/>
                  </a:moveTo>
                  <a:lnTo>
                    <a:pt x="0" y="80367"/>
                  </a:lnTo>
                  <a:lnTo>
                    <a:pt x="2370" y="80367"/>
                  </a:lnTo>
                  <a:lnTo>
                    <a:pt x="237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4" name="Google Shape;674;p32"/>
            <p:cNvSpPr/>
            <p:nvPr/>
          </p:nvSpPr>
          <p:spPr>
            <a:xfrm>
              <a:off x="4367200" y="2353700"/>
              <a:ext cx="1005500" cy="1004000"/>
            </a:xfrm>
            <a:custGeom>
              <a:avLst/>
              <a:gdLst/>
              <a:ahLst/>
              <a:cxnLst/>
              <a:rect l="l" t="t" r="r" b="b"/>
              <a:pathLst>
                <a:path w="40220" h="40160" extrusionOk="0">
                  <a:moveTo>
                    <a:pt x="20098" y="0"/>
                  </a:moveTo>
                  <a:cubicBezTo>
                    <a:pt x="8990" y="0"/>
                    <a:pt x="1" y="8989"/>
                    <a:pt x="1" y="20086"/>
                  </a:cubicBezTo>
                  <a:cubicBezTo>
                    <a:pt x="1" y="23515"/>
                    <a:pt x="870" y="26742"/>
                    <a:pt x="2370" y="29551"/>
                  </a:cubicBezTo>
                  <a:cubicBezTo>
                    <a:pt x="3037" y="30790"/>
                    <a:pt x="3834" y="31957"/>
                    <a:pt x="4739" y="33040"/>
                  </a:cubicBezTo>
                  <a:cubicBezTo>
                    <a:pt x="5465" y="33885"/>
                    <a:pt x="6251" y="34671"/>
                    <a:pt x="7109" y="35397"/>
                  </a:cubicBezTo>
                  <a:cubicBezTo>
                    <a:pt x="7847" y="36040"/>
                    <a:pt x="8633" y="36612"/>
                    <a:pt x="9466" y="37124"/>
                  </a:cubicBezTo>
                  <a:cubicBezTo>
                    <a:pt x="10228" y="37600"/>
                    <a:pt x="11014" y="38017"/>
                    <a:pt x="11835" y="38398"/>
                  </a:cubicBezTo>
                  <a:cubicBezTo>
                    <a:pt x="12597" y="38731"/>
                    <a:pt x="13395" y="39029"/>
                    <a:pt x="14205" y="39291"/>
                  </a:cubicBezTo>
                  <a:cubicBezTo>
                    <a:pt x="14979" y="39517"/>
                    <a:pt x="15764" y="39707"/>
                    <a:pt x="16574" y="39850"/>
                  </a:cubicBezTo>
                  <a:cubicBezTo>
                    <a:pt x="17348" y="40005"/>
                    <a:pt x="18134" y="40088"/>
                    <a:pt x="18931" y="40136"/>
                  </a:cubicBezTo>
                  <a:cubicBezTo>
                    <a:pt x="19324" y="40148"/>
                    <a:pt x="19705" y="40160"/>
                    <a:pt x="20110" y="40160"/>
                  </a:cubicBezTo>
                  <a:cubicBezTo>
                    <a:pt x="20503" y="40160"/>
                    <a:pt x="20896" y="40160"/>
                    <a:pt x="21289" y="40136"/>
                  </a:cubicBezTo>
                  <a:cubicBezTo>
                    <a:pt x="22087" y="40088"/>
                    <a:pt x="22884" y="39981"/>
                    <a:pt x="23658" y="39850"/>
                  </a:cubicBezTo>
                  <a:cubicBezTo>
                    <a:pt x="24456" y="39719"/>
                    <a:pt x="25242" y="39529"/>
                    <a:pt x="26016" y="39291"/>
                  </a:cubicBezTo>
                  <a:cubicBezTo>
                    <a:pt x="26825" y="39029"/>
                    <a:pt x="27623" y="38731"/>
                    <a:pt x="28385" y="38398"/>
                  </a:cubicBezTo>
                  <a:cubicBezTo>
                    <a:pt x="29207" y="38017"/>
                    <a:pt x="29992" y="37600"/>
                    <a:pt x="30754" y="37124"/>
                  </a:cubicBezTo>
                  <a:cubicBezTo>
                    <a:pt x="31588" y="36612"/>
                    <a:pt x="32374" y="36028"/>
                    <a:pt x="33124" y="35397"/>
                  </a:cubicBezTo>
                  <a:cubicBezTo>
                    <a:pt x="33969" y="34683"/>
                    <a:pt x="34779" y="33885"/>
                    <a:pt x="35481" y="33040"/>
                  </a:cubicBezTo>
                  <a:cubicBezTo>
                    <a:pt x="36398" y="31968"/>
                    <a:pt x="37184" y="30802"/>
                    <a:pt x="37850" y="29551"/>
                  </a:cubicBezTo>
                  <a:cubicBezTo>
                    <a:pt x="39374" y="26730"/>
                    <a:pt x="40220" y="23515"/>
                    <a:pt x="40220" y="20086"/>
                  </a:cubicBezTo>
                  <a:cubicBezTo>
                    <a:pt x="40220" y="8989"/>
                    <a:pt x="31231" y="0"/>
                    <a:pt x="2009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5" name="Google Shape;675;p32"/>
            <p:cNvSpPr/>
            <p:nvPr/>
          </p:nvSpPr>
          <p:spPr>
            <a:xfrm>
              <a:off x="4513350" y="2530725"/>
              <a:ext cx="714100" cy="650325"/>
            </a:xfrm>
            <a:custGeom>
              <a:avLst/>
              <a:gdLst/>
              <a:ahLst/>
              <a:cxnLst/>
              <a:rect l="l" t="t" r="r" b="b"/>
              <a:pathLst>
                <a:path w="28564" h="26013" extrusionOk="0">
                  <a:moveTo>
                    <a:pt x="14282" y="0"/>
                  </a:moveTo>
                  <a:cubicBezTo>
                    <a:pt x="10954" y="0"/>
                    <a:pt x="7626" y="1271"/>
                    <a:pt x="5084" y="3813"/>
                  </a:cubicBezTo>
                  <a:cubicBezTo>
                    <a:pt x="0" y="8885"/>
                    <a:pt x="0" y="17125"/>
                    <a:pt x="5084" y="22209"/>
                  </a:cubicBezTo>
                  <a:cubicBezTo>
                    <a:pt x="7626" y="24745"/>
                    <a:pt x="10954" y="26013"/>
                    <a:pt x="14282" y="26013"/>
                  </a:cubicBezTo>
                  <a:cubicBezTo>
                    <a:pt x="17610" y="26013"/>
                    <a:pt x="20938" y="24745"/>
                    <a:pt x="23480" y="22209"/>
                  </a:cubicBezTo>
                  <a:cubicBezTo>
                    <a:pt x="28564" y="17125"/>
                    <a:pt x="28564" y="8885"/>
                    <a:pt x="23480" y="3813"/>
                  </a:cubicBezTo>
                  <a:cubicBezTo>
                    <a:pt x="20938" y="1271"/>
                    <a:pt x="17610" y="0"/>
                    <a:pt x="142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6" name="Google Shape;676;p32"/>
            <p:cNvSpPr/>
            <p:nvPr/>
          </p:nvSpPr>
          <p:spPr>
            <a:xfrm>
              <a:off x="4649075" y="2650300"/>
              <a:ext cx="442950" cy="411400"/>
            </a:xfrm>
            <a:custGeom>
              <a:avLst/>
              <a:gdLst/>
              <a:ahLst/>
              <a:cxnLst/>
              <a:rect l="l" t="t" r="r" b="b"/>
              <a:pathLst>
                <a:path w="17718" h="16456" extrusionOk="0">
                  <a:moveTo>
                    <a:pt x="8830" y="0"/>
                  </a:moveTo>
                  <a:cubicBezTo>
                    <a:pt x="4885" y="0"/>
                    <a:pt x="1402" y="2859"/>
                    <a:pt x="739" y="6889"/>
                  </a:cubicBezTo>
                  <a:cubicBezTo>
                    <a:pt x="1" y="11365"/>
                    <a:pt x="3025" y="15604"/>
                    <a:pt x="7514" y="16342"/>
                  </a:cubicBezTo>
                  <a:cubicBezTo>
                    <a:pt x="7973" y="16419"/>
                    <a:pt x="8429" y="16456"/>
                    <a:pt x="8880" y="16456"/>
                  </a:cubicBezTo>
                  <a:cubicBezTo>
                    <a:pt x="12833" y="16456"/>
                    <a:pt x="16316" y="13597"/>
                    <a:pt x="16979" y="9567"/>
                  </a:cubicBezTo>
                  <a:cubicBezTo>
                    <a:pt x="17717" y="5091"/>
                    <a:pt x="14681" y="852"/>
                    <a:pt x="10192" y="114"/>
                  </a:cubicBezTo>
                  <a:cubicBezTo>
                    <a:pt x="9735" y="37"/>
                    <a:pt x="9279" y="0"/>
                    <a:pt x="88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7" name="Google Shape;677;p32"/>
            <p:cNvSpPr/>
            <p:nvPr/>
          </p:nvSpPr>
          <p:spPr>
            <a:xfrm>
              <a:off x="4368100" y="2353700"/>
              <a:ext cx="1004600" cy="502175"/>
            </a:xfrm>
            <a:custGeom>
              <a:avLst/>
              <a:gdLst/>
              <a:ahLst/>
              <a:cxnLst/>
              <a:rect l="l" t="t" r="r" b="b"/>
              <a:pathLst>
                <a:path w="40184" h="20087" extrusionOk="0">
                  <a:moveTo>
                    <a:pt x="20098" y="0"/>
                  </a:moveTo>
                  <a:cubicBezTo>
                    <a:pt x="8989" y="0"/>
                    <a:pt x="0" y="9001"/>
                    <a:pt x="0" y="20086"/>
                  </a:cubicBezTo>
                  <a:lnTo>
                    <a:pt x="40184" y="20086"/>
                  </a:lnTo>
                  <a:lnTo>
                    <a:pt x="40184" y="19562"/>
                  </a:lnTo>
                  <a:cubicBezTo>
                    <a:pt x="39898" y="8716"/>
                    <a:pt x="31016" y="0"/>
                    <a:pt x="200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8" name="Google Shape;678;p32"/>
            <p:cNvSpPr/>
            <p:nvPr/>
          </p:nvSpPr>
          <p:spPr>
            <a:xfrm>
              <a:off x="3363500" y="4362875"/>
              <a:ext cx="1004625" cy="502175"/>
            </a:xfrm>
            <a:custGeom>
              <a:avLst/>
              <a:gdLst/>
              <a:ahLst/>
              <a:cxnLst/>
              <a:rect l="l" t="t" r="r" b="b"/>
              <a:pathLst>
                <a:path w="40185" h="20087" extrusionOk="0">
                  <a:moveTo>
                    <a:pt x="20098" y="0"/>
                  </a:moveTo>
                  <a:lnTo>
                    <a:pt x="1" y="20086"/>
                  </a:lnTo>
                  <a:lnTo>
                    <a:pt x="40184" y="20086"/>
                  </a:lnTo>
                  <a:lnTo>
                    <a:pt x="2009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9" name="Google Shape;679;p32"/>
            <p:cNvSpPr/>
            <p:nvPr/>
          </p:nvSpPr>
          <p:spPr>
            <a:xfrm>
              <a:off x="3363500" y="3860425"/>
              <a:ext cx="1004625" cy="502475"/>
            </a:xfrm>
            <a:custGeom>
              <a:avLst/>
              <a:gdLst/>
              <a:ahLst/>
              <a:cxnLst/>
              <a:rect l="l" t="t" r="r" b="b"/>
              <a:pathLst>
                <a:path w="40185" h="20099" extrusionOk="0">
                  <a:moveTo>
                    <a:pt x="20098" y="1"/>
                  </a:moveTo>
                  <a:lnTo>
                    <a:pt x="1" y="20098"/>
                  </a:lnTo>
                  <a:lnTo>
                    <a:pt x="40184" y="20098"/>
                  </a:lnTo>
                  <a:lnTo>
                    <a:pt x="2009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0" name="Google Shape;680;p32"/>
            <p:cNvSpPr/>
            <p:nvPr/>
          </p:nvSpPr>
          <p:spPr>
            <a:xfrm>
              <a:off x="3363500" y="4362875"/>
              <a:ext cx="502475" cy="502175"/>
            </a:xfrm>
            <a:custGeom>
              <a:avLst/>
              <a:gdLst/>
              <a:ahLst/>
              <a:cxnLst/>
              <a:rect l="l" t="t" r="r" b="b"/>
              <a:pathLst>
                <a:path w="20099" h="20087" extrusionOk="0">
                  <a:moveTo>
                    <a:pt x="1" y="0"/>
                  </a:moveTo>
                  <a:lnTo>
                    <a:pt x="1" y="20086"/>
                  </a:lnTo>
                  <a:lnTo>
                    <a:pt x="2009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1" name="Google Shape;681;p32"/>
            <p:cNvSpPr/>
            <p:nvPr/>
          </p:nvSpPr>
          <p:spPr>
            <a:xfrm>
              <a:off x="3865950" y="3860425"/>
              <a:ext cx="502175" cy="502475"/>
            </a:xfrm>
            <a:custGeom>
              <a:avLst/>
              <a:gdLst/>
              <a:ahLst/>
              <a:cxnLst/>
              <a:rect l="l" t="t" r="r" b="b"/>
              <a:pathLst>
                <a:path w="20087" h="20099" extrusionOk="0">
                  <a:moveTo>
                    <a:pt x="0" y="1"/>
                  </a:moveTo>
                  <a:lnTo>
                    <a:pt x="20086" y="20098"/>
                  </a:lnTo>
                  <a:lnTo>
                    <a:pt x="2008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2" name="Google Shape;682;p32"/>
            <p:cNvSpPr/>
            <p:nvPr/>
          </p:nvSpPr>
          <p:spPr>
            <a:xfrm>
              <a:off x="5372675" y="3860425"/>
              <a:ext cx="1004925" cy="1004625"/>
            </a:xfrm>
            <a:custGeom>
              <a:avLst/>
              <a:gdLst/>
              <a:ahLst/>
              <a:cxnLst/>
              <a:rect l="l" t="t" r="r" b="b"/>
              <a:pathLst>
                <a:path w="40197" h="40185" extrusionOk="0">
                  <a:moveTo>
                    <a:pt x="1" y="1"/>
                  </a:moveTo>
                  <a:lnTo>
                    <a:pt x="1" y="40184"/>
                  </a:lnTo>
                  <a:lnTo>
                    <a:pt x="401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3" name="Google Shape;683;p32"/>
            <p:cNvSpPr/>
            <p:nvPr/>
          </p:nvSpPr>
          <p:spPr>
            <a:xfrm>
              <a:off x="5372675" y="3860425"/>
              <a:ext cx="2009200" cy="1004625"/>
            </a:xfrm>
            <a:custGeom>
              <a:avLst/>
              <a:gdLst/>
              <a:ahLst/>
              <a:cxnLst/>
              <a:rect l="l" t="t" r="r" b="b"/>
              <a:pathLst>
                <a:path w="80368" h="40185" extrusionOk="0">
                  <a:moveTo>
                    <a:pt x="40184" y="1"/>
                  </a:moveTo>
                  <a:lnTo>
                    <a:pt x="1" y="40184"/>
                  </a:lnTo>
                  <a:lnTo>
                    <a:pt x="80368" y="40184"/>
                  </a:lnTo>
                  <a:lnTo>
                    <a:pt x="401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4" name="Google Shape;684;p32"/>
            <p:cNvSpPr/>
            <p:nvPr/>
          </p:nvSpPr>
          <p:spPr>
            <a:xfrm>
              <a:off x="6377275" y="3860425"/>
              <a:ext cx="1004600" cy="1004625"/>
            </a:xfrm>
            <a:custGeom>
              <a:avLst/>
              <a:gdLst/>
              <a:ahLst/>
              <a:cxnLst/>
              <a:rect l="l" t="t" r="r" b="b"/>
              <a:pathLst>
                <a:path w="40184" h="40185" extrusionOk="0">
                  <a:moveTo>
                    <a:pt x="0" y="1"/>
                  </a:moveTo>
                  <a:lnTo>
                    <a:pt x="40184" y="40184"/>
                  </a:lnTo>
                  <a:lnTo>
                    <a:pt x="4018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5" name="Google Shape;685;p32"/>
            <p:cNvSpPr/>
            <p:nvPr/>
          </p:nvSpPr>
          <p:spPr>
            <a:xfrm>
              <a:off x="6069800" y="4081650"/>
              <a:ext cx="616750" cy="561925"/>
            </a:xfrm>
            <a:custGeom>
              <a:avLst/>
              <a:gdLst/>
              <a:ahLst/>
              <a:cxnLst/>
              <a:rect l="l" t="t" r="r" b="b"/>
              <a:pathLst>
                <a:path w="24670" h="22477" extrusionOk="0">
                  <a:moveTo>
                    <a:pt x="12341" y="1"/>
                  </a:moveTo>
                  <a:cubicBezTo>
                    <a:pt x="9466" y="1"/>
                    <a:pt x="6590" y="1099"/>
                    <a:pt x="4394" y="3296"/>
                  </a:cubicBezTo>
                  <a:cubicBezTo>
                    <a:pt x="0" y="7677"/>
                    <a:pt x="0" y="14797"/>
                    <a:pt x="4394" y="19191"/>
                  </a:cubicBezTo>
                  <a:cubicBezTo>
                    <a:pt x="6590" y="21381"/>
                    <a:pt x="9466" y="22477"/>
                    <a:pt x="12341" y="22477"/>
                  </a:cubicBezTo>
                  <a:cubicBezTo>
                    <a:pt x="15216" y="22477"/>
                    <a:pt x="18092" y="21381"/>
                    <a:pt x="20289" y="19191"/>
                  </a:cubicBezTo>
                  <a:cubicBezTo>
                    <a:pt x="24670" y="14797"/>
                    <a:pt x="24670" y="7677"/>
                    <a:pt x="20289" y="3296"/>
                  </a:cubicBezTo>
                  <a:cubicBezTo>
                    <a:pt x="18092" y="1099"/>
                    <a:pt x="15216" y="1"/>
                    <a:pt x="123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6" name="Google Shape;686;p32"/>
            <p:cNvSpPr/>
            <p:nvPr/>
          </p:nvSpPr>
          <p:spPr>
            <a:xfrm>
              <a:off x="4419845" y="939813"/>
              <a:ext cx="302750" cy="302750"/>
            </a:xfrm>
            <a:custGeom>
              <a:avLst/>
              <a:gdLst/>
              <a:ahLst/>
              <a:cxnLst/>
              <a:rect l="l" t="t" r="r" b="b"/>
              <a:pathLst>
                <a:path w="12110" h="12110" extrusionOk="0">
                  <a:moveTo>
                    <a:pt x="6049" y="1"/>
                  </a:moveTo>
                  <a:cubicBezTo>
                    <a:pt x="2715" y="1"/>
                    <a:pt x="1" y="2704"/>
                    <a:pt x="1" y="6049"/>
                  </a:cubicBezTo>
                  <a:cubicBezTo>
                    <a:pt x="1" y="9395"/>
                    <a:pt x="2715" y="12110"/>
                    <a:pt x="6049" y="12110"/>
                  </a:cubicBezTo>
                  <a:cubicBezTo>
                    <a:pt x="9395" y="12110"/>
                    <a:pt x="12109" y="9395"/>
                    <a:pt x="12109" y="6049"/>
                  </a:cubicBezTo>
                  <a:cubicBezTo>
                    <a:pt x="12109" y="2704"/>
                    <a:pt x="9395" y="1"/>
                    <a:pt x="604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7" name="Google Shape;687;p32"/>
            <p:cNvSpPr/>
            <p:nvPr/>
          </p:nvSpPr>
          <p:spPr>
            <a:xfrm>
              <a:off x="5748175" y="1137835"/>
              <a:ext cx="253625" cy="253625"/>
            </a:xfrm>
            <a:custGeom>
              <a:avLst/>
              <a:gdLst/>
              <a:ahLst/>
              <a:cxnLst/>
              <a:rect l="l" t="t" r="r" b="b"/>
              <a:pathLst>
                <a:path w="10145" h="10145" extrusionOk="0">
                  <a:moveTo>
                    <a:pt x="5073" y="1"/>
                  </a:moveTo>
                  <a:cubicBezTo>
                    <a:pt x="2275" y="1"/>
                    <a:pt x="1" y="2275"/>
                    <a:pt x="1" y="5073"/>
                  </a:cubicBezTo>
                  <a:cubicBezTo>
                    <a:pt x="1" y="7871"/>
                    <a:pt x="2275" y="10145"/>
                    <a:pt x="5073" y="10145"/>
                  </a:cubicBezTo>
                  <a:cubicBezTo>
                    <a:pt x="7871" y="10145"/>
                    <a:pt x="10145" y="7871"/>
                    <a:pt x="10145" y="5073"/>
                  </a:cubicBezTo>
                  <a:cubicBezTo>
                    <a:pt x="10145" y="2275"/>
                    <a:pt x="7871" y="1"/>
                    <a:pt x="50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8" name="Google Shape;688;p32"/>
            <p:cNvSpPr/>
            <p:nvPr/>
          </p:nvSpPr>
          <p:spPr>
            <a:xfrm>
              <a:off x="590532" y="4264629"/>
              <a:ext cx="270900" cy="270875"/>
            </a:xfrm>
            <a:custGeom>
              <a:avLst/>
              <a:gdLst/>
              <a:ahLst/>
              <a:cxnLst/>
              <a:rect l="l" t="t" r="r" b="b"/>
              <a:pathLst>
                <a:path w="10836" h="10835" extrusionOk="0">
                  <a:moveTo>
                    <a:pt x="5418" y="0"/>
                  </a:moveTo>
                  <a:cubicBezTo>
                    <a:pt x="2418" y="0"/>
                    <a:pt x="1" y="2429"/>
                    <a:pt x="1" y="5417"/>
                  </a:cubicBezTo>
                  <a:cubicBezTo>
                    <a:pt x="1" y="8406"/>
                    <a:pt x="2418" y="10835"/>
                    <a:pt x="5418" y="10835"/>
                  </a:cubicBezTo>
                  <a:cubicBezTo>
                    <a:pt x="8407" y="10835"/>
                    <a:pt x="10835" y="8406"/>
                    <a:pt x="10835" y="5417"/>
                  </a:cubicBezTo>
                  <a:cubicBezTo>
                    <a:pt x="10835" y="2429"/>
                    <a:pt x="8407" y="0"/>
                    <a:pt x="54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9" name="Google Shape;689;p32"/>
            <p:cNvSpPr/>
            <p:nvPr/>
          </p:nvSpPr>
          <p:spPr>
            <a:xfrm>
              <a:off x="1928200" y="4501275"/>
              <a:ext cx="226850" cy="226850"/>
            </a:xfrm>
            <a:custGeom>
              <a:avLst/>
              <a:gdLst/>
              <a:ahLst/>
              <a:cxnLst/>
              <a:rect l="l" t="t" r="r" b="b"/>
              <a:pathLst>
                <a:path w="9074" h="9074" extrusionOk="0">
                  <a:moveTo>
                    <a:pt x="4537" y="1"/>
                  </a:moveTo>
                  <a:cubicBezTo>
                    <a:pt x="2025" y="1"/>
                    <a:pt x="1" y="2025"/>
                    <a:pt x="1" y="4537"/>
                  </a:cubicBezTo>
                  <a:cubicBezTo>
                    <a:pt x="1" y="7037"/>
                    <a:pt x="2025" y="9073"/>
                    <a:pt x="4537" y="9073"/>
                  </a:cubicBezTo>
                  <a:cubicBezTo>
                    <a:pt x="7037" y="9073"/>
                    <a:pt x="9073" y="7037"/>
                    <a:pt x="9073" y="4537"/>
                  </a:cubicBezTo>
                  <a:cubicBezTo>
                    <a:pt x="9073" y="2025"/>
                    <a:pt x="7037" y="1"/>
                    <a:pt x="45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0" name="Google Shape;690;p32"/>
            <p:cNvSpPr/>
            <p:nvPr/>
          </p:nvSpPr>
          <p:spPr>
            <a:xfrm>
              <a:off x="5377763" y="2855850"/>
              <a:ext cx="1004625" cy="1004600"/>
            </a:xfrm>
            <a:custGeom>
              <a:avLst/>
              <a:gdLst/>
              <a:ahLst/>
              <a:cxnLst/>
              <a:rect l="l" t="t" r="r" b="b"/>
              <a:pathLst>
                <a:path w="40185" h="40184" extrusionOk="0">
                  <a:moveTo>
                    <a:pt x="40184" y="0"/>
                  </a:moveTo>
                  <a:cubicBezTo>
                    <a:pt x="17991" y="0"/>
                    <a:pt x="1" y="17990"/>
                    <a:pt x="1" y="40184"/>
                  </a:cubicBezTo>
                  <a:lnTo>
                    <a:pt x="40184" y="40184"/>
                  </a:lnTo>
                  <a:lnTo>
                    <a:pt x="401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1" name="Google Shape;691;p32"/>
            <p:cNvSpPr/>
            <p:nvPr/>
          </p:nvSpPr>
          <p:spPr>
            <a:xfrm>
              <a:off x="6377275" y="2855850"/>
              <a:ext cx="1004600" cy="1004600"/>
            </a:xfrm>
            <a:custGeom>
              <a:avLst/>
              <a:gdLst/>
              <a:ahLst/>
              <a:cxnLst/>
              <a:rect l="l" t="t" r="r" b="b"/>
              <a:pathLst>
                <a:path w="40184" h="40184" extrusionOk="0">
                  <a:moveTo>
                    <a:pt x="0" y="0"/>
                  </a:moveTo>
                  <a:lnTo>
                    <a:pt x="0" y="40184"/>
                  </a:lnTo>
                  <a:cubicBezTo>
                    <a:pt x="22194" y="40184"/>
                    <a:pt x="40184" y="22193"/>
                    <a:pt x="4018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2" name="Google Shape;692;p32"/>
            <p:cNvSpPr/>
            <p:nvPr/>
          </p:nvSpPr>
          <p:spPr>
            <a:xfrm>
              <a:off x="6155825" y="3227750"/>
              <a:ext cx="432800" cy="394350"/>
            </a:xfrm>
            <a:custGeom>
              <a:avLst/>
              <a:gdLst/>
              <a:ahLst/>
              <a:cxnLst/>
              <a:rect l="l" t="t" r="r" b="b"/>
              <a:pathLst>
                <a:path w="17312" h="15774" extrusionOk="0">
                  <a:moveTo>
                    <a:pt x="8657" y="1"/>
                  </a:moveTo>
                  <a:cubicBezTo>
                    <a:pt x="6638" y="1"/>
                    <a:pt x="4620" y="769"/>
                    <a:pt x="3084" y="2305"/>
                  </a:cubicBezTo>
                  <a:cubicBezTo>
                    <a:pt x="0" y="5388"/>
                    <a:pt x="0" y="10377"/>
                    <a:pt x="3084" y="13461"/>
                  </a:cubicBezTo>
                  <a:cubicBezTo>
                    <a:pt x="4620" y="15003"/>
                    <a:pt x="6638" y="15774"/>
                    <a:pt x="8657" y="15774"/>
                  </a:cubicBezTo>
                  <a:cubicBezTo>
                    <a:pt x="10677" y="15774"/>
                    <a:pt x="12698" y="15003"/>
                    <a:pt x="14240" y="13461"/>
                  </a:cubicBezTo>
                  <a:cubicBezTo>
                    <a:pt x="17312" y="10377"/>
                    <a:pt x="17312" y="5388"/>
                    <a:pt x="14240" y="2305"/>
                  </a:cubicBezTo>
                  <a:cubicBezTo>
                    <a:pt x="12698" y="769"/>
                    <a:pt x="10677" y="1"/>
                    <a:pt x="86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3" name="Google Shape;693;p32"/>
            <p:cNvSpPr/>
            <p:nvPr/>
          </p:nvSpPr>
          <p:spPr>
            <a:xfrm>
              <a:off x="2363075" y="4364650"/>
              <a:ext cx="1000450" cy="500400"/>
            </a:xfrm>
            <a:custGeom>
              <a:avLst/>
              <a:gdLst/>
              <a:ahLst/>
              <a:cxnLst/>
              <a:rect l="l" t="t" r="r" b="b"/>
              <a:pathLst>
                <a:path w="40018" h="20016" extrusionOk="0">
                  <a:moveTo>
                    <a:pt x="20015" y="1"/>
                  </a:moveTo>
                  <a:cubicBezTo>
                    <a:pt x="8954" y="1"/>
                    <a:pt x="1" y="8954"/>
                    <a:pt x="1" y="20015"/>
                  </a:cubicBezTo>
                  <a:lnTo>
                    <a:pt x="40018" y="20015"/>
                  </a:lnTo>
                  <a:cubicBezTo>
                    <a:pt x="40018" y="8954"/>
                    <a:pt x="31076" y="1"/>
                    <a:pt x="200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4" name="Google Shape;694;p32"/>
            <p:cNvSpPr/>
            <p:nvPr/>
          </p:nvSpPr>
          <p:spPr>
            <a:xfrm>
              <a:off x="5870075" y="1851250"/>
              <a:ext cx="1511800" cy="1004625"/>
            </a:xfrm>
            <a:custGeom>
              <a:avLst/>
              <a:gdLst/>
              <a:ahLst/>
              <a:cxnLst/>
              <a:rect l="l" t="t" r="r" b="b"/>
              <a:pathLst>
                <a:path w="60472" h="40185" extrusionOk="0">
                  <a:moveTo>
                    <a:pt x="20098" y="1"/>
                  </a:moveTo>
                  <a:cubicBezTo>
                    <a:pt x="8989" y="1"/>
                    <a:pt x="0" y="8990"/>
                    <a:pt x="0" y="20098"/>
                  </a:cubicBezTo>
                  <a:cubicBezTo>
                    <a:pt x="0" y="31195"/>
                    <a:pt x="8989" y="40184"/>
                    <a:pt x="20098" y="40184"/>
                  </a:cubicBezTo>
                  <a:lnTo>
                    <a:pt x="60472" y="40184"/>
                  </a:lnTo>
                  <a:cubicBezTo>
                    <a:pt x="60472" y="17991"/>
                    <a:pt x="42482" y="1"/>
                    <a:pt x="2028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5" name="Google Shape;695;p32"/>
            <p:cNvSpPr/>
            <p:nvPr/>
          </p:nvSpPr>
          <p:spPr>
            <a:xfrm>
              <a:off x="6044200" y="2020025"/>
              <a:ext cx="666775" cy="667075"/>
            </a:xfrm>
            <a:custGeom>
              <a:avLst/>
              <a:gdLst/>
              <a:ahLst/>
              <a:cxnLst/>
              <a:rect l="l" t="t" r="r" b="b"/>
              <a:pathLst>
                <a:path w="26671" h="26683" extrusionOk="0">
                  <a:moveTo>
                    <a:pt x="13335" y="4489"/>
                  </a:moveTo>
                  <a:cubicBezTo>
                    <a:pt x="18217" y="4489"/>
                    <a:pt x="22194" y="8442"/>
                    <a:pt x="22194" y="13347"/>
                  </a:cubicBezTo>
                  <a:cubicBezTo>
                    <a:pt x="22182" y="18229"/>
                    <a:pt x="18217" y="22194"/>
                    <a:pt x="13335" y="22194"/>
                  </a:cubicBezTo>
                  <a:cubicBezTo>
                    <a:pt x="8454" y="22194"/>
                    <a:pt x="4489" y="18241"/>
                    <a:pt x="4489" y="13347"/>
                  </a:cubicBezTo>
                  <a:cubicBezTo>
                    <a:pt x="4489" y="8466"/>
                    <a:pt x="8442" y="4489"/>
                    <a:pt x="13335" y="4489"/>
                  </a:cubicBezTo>
                  <a:close/>
                  <a:moveTo>
                    <a:pt x="13335" y="0"/>
                  </a:moveTo>
                  <a:cubicBezTo>
                    <a:pt x="5977" y="0"/>
                    <a:pt x="0" y="5977"/>
                    <a:pt x="0" y="13347"/>
                  </a:cubicBezTo>
                  <a:cubicBezTo>
                    <a:pt x="0" y="20705"/>
                    <a:pt x="5977" y="26682"/>
                    <a:pt x="13335" y="26682"/>
                  </a:cubicBezTo>
                  <a:cubicBezTo>
                    <a:pt x="20705" y="26682"/>
                    <a:pt x="26670" y="20705"/>
                    <a:pt x="26670" y="13347"/>
                  </a:cubicBezTo>
                  <a:cubicBezTo>
                    <a:pt x="26658" y="5977"/>
                    <a:pt x="20693" y="0"/>
                    <a:pt x="133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6" name="Google Shape;696;p32"/>
            <p:cNvSpPr/>
            <p:nvPr/>
          </p:nvSpPr>
          <p:spPr>
            <a:xfrm>
              <a:off x="7112475" y="1581875"/>
              <a:ext cx="269400" cy="538475"/>
            </a:xfrm>
            <a:custGeom>
              <a:avLst/>
              <a:gdLst/>
              <a:ahLst/>
              <a:cxnLst/>
              <a:rect l="l" t="t" r="r" b="b"/>
              <a:pathLst>
                <a:path w="10776" h="21539" extrusionOk="0">
                  <a:moveTo>
                    <a:pt x="10776" y="0"/>
                  </a:moveTo>
                  <a:cubicBezTo>
                    <a:pt x="4823" y="0"/>
                    <a:pt x="1" y="4822"/>
                    <a:pt x="1" y="10776"/>
                  </a:cubicBezTo>
                  <a:cubicBezTo>
                    <a:pt x="1" y="16721"/>
                    <a:pt x="4811" y="21539"/>
                    <a:pt x="10754" y="21539"/>
                  </a:cubicBezTo>
                  <a:cubicBezTo>
                    <a:pt x="10761" y="21539"/>
                    <a:pt x="10769" y="21539"/>
                    <a:pt x="10776" y="21539"/>
                  </a:cubicBezTo>
                  <a:lnTo>
                    <a:pt x="1077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7" name="Google Shape;697;p32"/>
            <p:cNvSpPr/>
            <p:nvPr/>
          </p:nvSpPr>
          <p:spPr>
            <a:xfrm>
              <a:off x="6377275" y="846675"/>
              <a:ext cx="1004600" cy="1004600"/>
            </a:xfrm>
            <a:custGeom>
              <a:avLst/>
              <a:gdLst/>
              <a:ahLst/>
              <a:cxnLst/>
              <a:rect l="l" t="t" r="r" b="b"/>
              <a:pathLst>
                <a:path w="40184" h="40184" extrusionOk="0">
                  <a:moveTo>
                    <a:pt x="0" y="0"/>
                  </a:moveTo>
                  <a:lnTo>
                    <a:pt x="0" y="40184"/>
                  </a:lnTo>
                  <a:cubicBezTo>
                    <a:pt x="22194" y="40184"/>
                    <a:pt x="40184" y="22193"/>
                    <a:pt x="4018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8" name="Google Shape;698;p32"/>
            <p:cNvSpPr/>
            <p:nvPr/>
          </p:nvSpPr>
          <p:spPr>
            <a:xfrm>
              <a:off x="6729700" y="1189700"/>
              <a:ext cx="289950" cy="264125"/>
            </a:xfrm>
            <a:custGeom>
              <a:avLst/>
              <a:gdLst/>
              <a:ahLst/>
              <a:cxnLst/>
              <a:rect l="l" t="t" r="r" b="b"/>
              <a:pathLst>
                <a:path w="11598" h="10565" extrusionOk="0">
                  <a:moveTo>
                    <a:pt x="5794" y="1"/>
                  </a:moveTo>
                  <a:cubicBezTo>
                    <a:pt x="4441" y="1"/>
                    <a:pt x="3090" y="519"/>
                    <a:pt x="2060" y="1555"/>
                  </a:cubicBezTo>
                  <a:cubicBezTo>
                    <a:pt x="0" y="3614"/>
                    <a:pt x="0" y="6960"/>
                    <a:pt x="2060" y="9020"/>
                  </a:cubicBezTo>
                  <a:cubicBezTo>
                    <a:pt x="3090" y="10050"/>
                    <a:pt x="4441" y="10565"/>
                    <a:pt x="5794" y="10565"/>
                  </a:cubicBezTo>
                  <a:cubicBezTo>
                    <a:pt x="7147" y="10565"/>
                    <a:pt x="8501" y="10050"/>
                    <a:pt x="9537" y="9020"/>
                  </a:cubicBezTo>
                  <a:cubicBezTo>
                    <a:pt x="11597" y="6960"/>
                    <a:pt x="11597" y="3614"/>
                    <a:pt x="9537" y="1555"/>
                  </a:cubicBezTo>
                  <a:cubicBezTo>
                    <a:pt x="8501" y="519"/>
                    <a:pt x="7147" y="1"/>
                    <a:pt x="57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9" name="Google Shape;699;p32"/>
            <p:cNvSpPr/>
            <p:nvPr/>
          </p:nvSpPr>
          <p:spPr>
            <a:xfrm>
              <a:off x="7112475" y="3860425"/>
              <a:ext cx="269400" cy="269400"/>
            </a:xfrm>
            <a:custGeom>
              <a:avLst/>
              <a:gdLst/>
              <a:ahLst/>
              <a:cxnLst/>
              <a:rect l="l" t="t" r="r" b="b"/>
              <a:pathLst>
                <a:path w="10776" h="10776" extrusionOk="0">
                  <a:moveTo>
                    <a:pt x="1" y="1"/>
                  </a:moveTo>
                  <a:cubicBezTo>
                    <a:pt x="1" y="5942"/>
                    <a:pt x="4823" y="10764"/>
                    <a:pt x="10776" y="10776"/>
                  </a:cubicBezTo>
                  <a:lnTo>
                    <a:pt x="1077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0" name="Google Shape;700;p32"/>
            <p:cNvSpPr/>
            <p:nvPr/>
          </p:nvSpPr>
          <p:spPr>
            <a:xfrm>
              <a:off x="7112475" y="3591050"/>
              <a:ext cx="269400" cy="269400"/>
            </a:xfrm>
            <a:custGeom>
              <a:avLst/>
              <a:gdLst/>
              <a:ahLst/>
              <a:cxnLst/>
              <a:rect l="l" t="t" r="r" b="b"/>
              <a:pathLst>
                <a:path w="10776" h="10776" extrusionOk="0">
                  <a:moveTo>
                    <a:pt x="10776" y="0"/>
                  </a:moveTo>
                  <a:cubicBezTo>
                    <a:pt x="4823" y="0"/>
                    <a:pt x="1" y="4822"/>
                    <a:pt x="1" y="10776"/>
                  </a:cubicBezTo>
                  <a:lnTo>
                    <a:pt x="10776" y="10776"/>
                  </a:lnTo>
                  <a:lnTo>
                    <a:pt x="1077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1" name="Google Shape;701;p32"/>
            <p:cNvSpPr/>
            <p:nvPr/>
          </p:nvSpPr>
          <p:spPr>
            <a:xfrm>
              <a:off x="5870075" y="2353700"/>
              <a:ext cx="502450" cy="502175"/>
            </a:xfrm>
            <a:custGeom>
              <a:avLst/>
              <a:gdLst/>
              <a:ahLst/>
              <a:cxnLst/>
              <a:rect l="l" t="t" r="r" b="b"/>
              <a:pathLst>
                <a:path w="20098" h="20087" extrusionOk="0">
                  <a:moveTo>
                    <a:pt x="0" y="0"/>
                  </a:moveTo>
                  <a:cubicBezTo>
                    <a:pt x="0" y="11085"/>
                    <a:pt x="9013" y="20086"/>
                    <a:pt x="20098" y="20086"/>
                  </a:cubicBezTo>
                  <a:lnTo>
                    <a:pt x="2009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2" name="Google Shape;702;p32"/>
            <p:cNvSpPr/>
            <p:nvPr/>
          </p:nvSpPr>
          <p:spPr>
            <a:xfrm>
              <a:off x="6043900" y="2353100"/>
              <a:ext cx="328625" cy="333400"/>
            </a:xfrm>
            <a:custGeom>
              <a:avLst/>
              <a:gdLst/>
              <a:ahLst/>
              <a:cxnLst/>
              <a:rect l="l" t="t" r="r" b="b"/>
              <a:pathLst>
                <a:path w="13145" h="13336" extrusionOk="0">
                  <a:moveTo>
                    <a:pt x="0" y="0"/>
                  </a:moveTo>
                  <a:cubicBezTo>
                    <a:pt x="0" y="7311"/>
                    <a:pt x="5870" y="13240"/>
                    <a:pt x="13145" y="13335"/>
                  </a:cubicBezTo>
                  <a:lnTo>
                    <a:pt x="13145" y="8859"/>
                  </a:lnTo>
                  <a:cubicBezTo>
                    <a:pt x="8347" y="8751"/>
                    <a:pt x="4501" y="4846"/>
                    <a:pt x="44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3" name="Google Shape;703;p32"/>
            <p:cNvSpPr/>
            <p:nvPr/>
          </p:nvSpPr>
          <p:spPr>
            <a:xfrm>
              <a:off x="6658850" y="2654925"/>
              <a:ext cx="723025" cy="44675"/>
            </a:xfrm>
            <a:custGeom>
              <a:avLst/>
              <a:gdLst/>
              <a:ahLst/>
              <a:cxnLst/>
              <a:rect l="l" t="t" r="r" b="b"/>
              <a:pathLst>
                <a:path w="28921" h="1787" extrusionOk="0">
                  <a:moveTo>
                    <a:pt x="1" y="0"/>
                  </a:moveTo>
                  <a:lnTo>
                    <a:pt x="1" y="1786"/>
                  </a:lnTo>
                  <a:lnTo>
                    <a:pt x="28921" y="1786"/>
                  </a:lnTo>
                  <a:lnTo>
                    <a:pt x="2892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4" name="Google Shape;704;p32"/>
            <p:cNvSpPr/>
            <p:nvPr/>
          </p:nvSpPr>
          <p:spPr>
            <a:xfrm>
              <a:off x="6658850" y="2744225"/>
              <a:ext cx="723025" cy="44675"/>
            </a:xfrm>
            <a:custGeom>
              <a:avLst/>
              <a:gdLst/>
              <a:ahLst/>
              <a:cxnLst/>
              <a:rect l="l" t="t" r="r" b="b"/>
              <a:pathLst>
                <a:path w="28921" h="1787" extrusionOk="0">
                  <a:moveTo>
                    <a:pt x="1" y="0"/>
                  </a:moveTo>
                  <a:lnTo>
                    <a:pt x="1" y="1786"/>
                  </a:lnTo>
                  <a:lnTo>
                    <a:pt x="28921" y="1786"/>
                  </a:lnTo>
                  <a:lnTo>
                    <a:pt x="2892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5" name="Google Shape;705;p32"/>
            <p:cNvSpPr/>
            <p:nvPr/>
          </p:nvSpPr>
          <p:spPr>
            <a:xfrm>
              <a:off x="6658850" y="2833525"/>
              <a:ext cx="723025" cy="44650"/>
            </a:xfrm>
            <a:custGeom>
              <a:avLst/>
              <a:gdLst/>
              <a:ahLst/>
              <a:cxnLst/>
              <a:rect l="l" t="t" r="r" b="b"/>
              <a:pathLst>
                <a:path w="28921" h="1786" extrusionOk="0">
                  <a:moveTo>
                    <a:pt x="1" y="0"/>
                  </a:moveTo>
                  <a:lnTo>
                    <a:pt x="1" y="1786"/>
                  </a:lnTo>
                  <a:lnTo>
                    <a:pt x="28921" y="1786"/>
                  </a:lnTo>
                  <a:lnTo>
                    <a:pt x="2892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6" name="Google Shape;706;p32"/>
            <p:cNvSpPr/>
            <p:nvPr/>
          </p:nvSpPr>
          <p:spPr>
            <a:xfrm>
              <a:off x="6658850" y="2922800"/>
              <a:ext cx="723025" cy="44675"/>
            </a:xfrm>
            <a:custGeom>
              <a:avLst/>
              <a:gdLst/>
              <a:ahLst/>
              <a:cxnLst/>
              <a:rect l="l" t="t" r="r" b="b"/>
              <a:pathLst>
                <a:path w="28921" h="1787" extrusionOk="0">
                  <a:moveTo>
                    <a:pt x="1" y="1"/>
                  </a:moveTo>
                  <a:lnTo>
                    <a:pt x="1" y="1787"/>
                  </a:lnTo>
                  <a:lnTo>
                    <a:pt x="28921" y="1787"/>
                  </a:lnTo>
                  <a:lnTo>
                    <a:pt x="2892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7" name="Google Shape;707;p32"/>
            <p:cNvSpPr/>
            <p:nvPr/>
          </p:nvSpPr>
          <p:spPr>
            <a:xfrm>
              <a:off x="6658850" y="3012100"/>
              <a:ext cx="723025" cy="44675"/>
            </a:xfrm>
            <a:custGeom>
              <a:avLst/>
              <a:gdLst/>
              <a:ahLst/>
              <a:cxnLst/>
              <a:rect l="l" t="t" r="r" b="b"/>
              <a:pathLst>
                <a:path w="28921" h="1787" extrusionOk="0">
                  <a:moveTo>
                    <a:pt x="1" y="1"/>
                  </a:moveTo>
                  <a:lnTo>
                    <a:pt x="1" y="1787"/>
                  </a:lnTo>
                  <a:lnTo>
                    <a:pt x="28921" y="1787"/>
                  </a:lnTo>
                  <a:lnTo>
                    <a:pt x="2892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mc:AlternateContent xmlns:mc="http://schemas.openxmlformats.org/markup-compatibility/2006">
    <mc:Choice xmlns:p14="http://schemas.microsoft.com/office/powerpoint/2010/main" Requires="p14">
      <p:transition spd="med" p14:dur="750">
        <p:wipe/>
      </p:transition>
    </mc:Choice>
    <mc:Fallback>
      <p:transition spd="med">
        <p:wip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711" name="Shape 711"/>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23495" y="42545"/>
            <a:ext cx="9096375" cy="50577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50">
        <p:wipe/>
      </p:transition>
    </mc:Choice>
    <mc:Fallback>
      <p:transition spd="med">
        <p:wip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711" name="Shape 711"/>
        <p:cNvGrpSpPr/>
        <p:nvPr/>
      </p:nvGrpSpPr>
      <p:grpSpPr>
        <a:xfrm>
          <a:off x="0" y="0"/>
          <a:ext cx="0" cy="0"/>
          <a:chOff x="0" y="0"/>
          <a:chExt cx="0" cy="0"/>
        </a:xfrm>
      </p:grpSpPr>
      <p:grpSp>
        <p:nvGrpSpPr>
          <p:cNvPr id="712" name="Google Shape;712;p33"/>
          <p:cNvGrpSpPr/>
          <p:nvPr/>
        </p:nvGrpSpPr>
        <p:grpSpPr>
          <a:xfrm>
            <a:off x="-2" y="0"/>
            <a:ext cx="9144002" cy="5238975"/>
            <a:chOff x="-2" y="0"/>
            <a:chExt cx="9144002" cy="5238975"/>
          </a:xfrm>
        </p:grpSpPr>
        <p:sp>
          <p:nvSpPr>
            <p:cNvPr id="713" name="Google Shape;713;p33"/>
            <p:cNvSpPr/>
            <p:nvPr/>
          </p:nvSpPr>
          <p:spPr>
            <a:xfrm flipH="1">
              <a:off x="-2" y="0"/>
              <a:ext cx="8409452" cy="43450"/>
            </a:xfrm>
            <a:custGeom>
              <a:avLst/>
              <a:gdLst/>
              <a:ahLst/>
              <a:cxnLst/>
              <a:rect l="l" t="t" r="r" b="b"/>
              <a:pathLst>
                <a:path w="88381" h="1738" extrusionOk="0">
                  <a:moveTo>
                    <a:pt x="0" y="0"/>
                  </a:moveTo>
                  <a:lnTo>
                    <a:pt x="0" y="1738"/>
                  </a:lnTo>
                  <a:lnTo>
                    <a:pt x="88381" y="1738"/>
                  </a:lnTo>
                  <a:lnTo>
                    <a:pt x="8838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4" name="Google Shape;714;p33"/>
            <p:cNvSpPr/>
            <p:nvPr/>
          </p:nvSpPr>
          <p:spPr>
            <a:xfrm flipH="1">
              <a:off x="-2" y="86425"/>
              <a:ext cx="8409452" cy="43475"/>
            </a:xfrm>
            <a:custGeom>
              <a:avLst/>
              <a:gdLst/>
              <a:ahLst/>
              <a:cxnLst/>
              <a:rect l="l" t="t" r="r" b="b"/>
              <a:pathLst>
                <a:path w="88381" h="1739" extrusionOk="0">
                  <a:moveTo>
                    <a:pt x="0" y="1"/>
                  </a:moveTo>
                  <a:lnTo>
                    <a:pt x="0" y="1738"/>
                  </a:lnTo>
                  <a:lnTo>
                    <a:pt x="88381" y="1738"/>
                  </a:lnTo>
                  <a:lnTo>
                    <a:pt x="8838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5" name="Google Shape;715;p33"/>
            <p:cNvSpPr/>
            <p:nvPr/>
          </p:nvSpPr>
          <p:spPr>
            <a:xfrm flipH="1">
              <a:off x="-2" y="173100"/>
              <a:ext cx="8409452" cy="43250"/>
            </a:xfrm>
            <a:custGeom>
              <a:avLst/>
              <a:gdLst/>
              <a:ahLst/>
              <a:cxnLst/>
              <a:rect l="l" t="t" r="r" b="b"/>
              <a:pathLst>
                <a:path w="88381" h="1730" extrusionOk="0">
                  <a:moveTo>
                    <a:pt x="0" y="0"/>
                  </a:moveTo>
                  <a:lnTo>
                    <a:pt x="0" y="1729"/>
                  </a:lnTo>
                  <a:lnTo>
                    <a:pt x="88381" y="1729"/>
                  </a:lnTo>
                  <a:lnTo>
                    <a:pt x="8838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6" name="Google Shape;716;p33"/>
            <p:cNvSpPr/>
            <p:nvPr/>
          </p:nvSpPr>
          <p:spPr>
            <a:xfrm flipH="1">
              <a:off x="-2" y="259525"/>
              <a:ext cx="8409452" cy="43250"/>
            </a:xfrm>
            <a:custGeom>
              <a:avLst/>
              <a:gdLst/>
              <a:ahLst/>
              <a:cxnLst/>
              <a:rect l="l" t="t" r="r" b="b"/>
              <a:pathLst>
                <a:path w="88381" h="1730" extrusionOk="0">
                  <a:moveTo>
                    <a:pt x="0" y="1"/>
                  </a:moveTo>
                  <a:lnTo>
                    <a:pt x="0" y="1730"/>
                  </a:lnTo>
                  <a:lnTo>
                    <a:pt x="88381" y="1730"/>
                  </a:lnTo>
                  <a:lnTo>
                    <a:pt x="8838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7" name="Google Shape;717;p33"/>
            <p:cNvSpPr/>
            <p:nvPr/>
          </p:nvSpPr>
          <p:spPr>
            <a:xfrm flipH="1">
              <a:off x="-2" y="345975"/>
              <a:ext cx="8409452" cy="43475"/>
            </a:xfrm>
            <a:custGeom>
              <a:avLst/>
              <a:gdLst/>
              <a:ahLst/>
              <a:cxnLst/>
              <a:rect l="l" t="t" r="r" b="b"/>
              <a:pathLst>
                <a:path w="88381" h="1739" extrusionOk="0">
                  <a:moveTo>
                    <a:pt x="0" y="1"/>
                  </a:moveTo>
                  <a:lnTo>
                    <a:pt x="0" y="1738"/>
                  </a:lnTo>
                  <a:lnTo>
                    <a:pt x="88381" y="1738"/>
                  </a:lnTo>
                  <a:lnTo>
                    <a:pt x="8838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8" name="Google Shape;718;p33"/>
            <p:cNvSpPr/>
            <p:nvPr/>
          </p:nvSpPr>
          <p:spPr>
            <a:xfrm flipH="1">
              <a:off x="-2" y="432425"/>
              <a:ext cx="8409452" cy="43450"/>
            </a:xfrm>
            <a:custGeom>
              <a:avLst/>
              <a:gdLst/>
              <a:ahLst/>
              <a:cxnLst/>
              <a:rect l="l" t="t" r="r" b="b"/>
              <a:pathLst>
                <a:path w="88381" h="1738" extrusionOk="0">
                  <a:moveTo>
                    <a:pt x="0" y="0"/>
                  </a:moveTo>
                  <a:lnTo>
                    <a:pt x="0" y="1738"/>
                  </a:lnTo>
                  <a:lnTo>
                    <a:pt x="88381" y="1738"/>
                  </a:lnTo>
                  <a:lnTo>
                    <a:pt x="8838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9" name="Google Shape;719;p33"/>
            <p:cNvSpPr/>
            <p:nvPr/>
          </p:nvSpPr>
          <p:spPr>
            <a:xfrm flipH="1">
              <a:off x="7674900" y="735400"/>
              <a:ext cx="43025" cy="4503575"/>
            </a:xfrm>
            <a:custGeom>
              <a:avLst/>
              <a:gdLst/>
              <a:ahLst/>
              <a:cxnLst/>
              <a:rect l="l" t="t" r="r" b="b"/>
              <a:pathLst>
                <a:path w="1721" h="180143" extrusionOk="0">
                  <a:moveTo>
                    <a:pt x="1" y="1"/>
                  </a:moveTo>
                  <a:lnTo>
                    <a:pt x="1" y="180143"/>
                  </a:lnTo>
                  <a:lnTo>
                    <a:pt x="1721" y="180143"/>
                  </a:lnTo>
                  <a:lnTo>
                    <a:pt x="172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0" name="Google Shape;720;p33"/>
            <p:cNvSpPr/>
            <p:nvPr/>
          </p:nvSpPr>
          <p:spPr>
            <a:xfrm flipH="1">
              <a:off x="7761325" y="735400"/>
              <a:ext cx="43250" cy="4503575"/>
            </a:xfrm>
            <a:custGeom>
              <a:avLst/>
              <a:gdLst/>
              <a:ahLst/>
              <a:cxnLst/>
              <a:rect l="l" t="t" r="r" b="b"/>
              <a:pathLst>
                <a:path w="1730" h="180143" extrusionOk="0">
                  <a:moveTo>
                    <a:pt x="0" y="1"/>
                  </a:moveTo>
                  <a:lnTo>
                    <a:pt x="0" y="180143"/>
                  </a:lnTo>
                  <a:lnTo>
                    <a:pt x="1729" y="180143"/>
                  </a:lnTo>
                  <a:lnTo>
                    <a:pt x="172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1" name="Google Shape;721;p33"/>
            <p:cNvSpPr/>
            <p:nvPr/>
          </p:nvSpPr>
          <p:spPr>
            <a:xfrm flipH="1">
              <a:off x="7847550" y="735400"/>
              <a:ext cx="43250" cy="4503575"/>
            </a:xfrm>
            <a:custGeom>
              <a:avLst/>
              <a:gdLst/>
              <a:ahLst/>
              <a:cxnLst/>
              <a:rect l="l" t="t" r="r" b="b"/>
              <a:pathLst>
                <a:path w="1730" h="180143" extrusionOk="0">
                  <a:moveTo>
                    <a:pt x="0" y="1"/>
                  </a:moveTo>
                  <a:lnTo>
                    <a:pt x="0" y="180143"/>
                  </a:lnTo>
                  <a:lnTo>
                    <a:pt x="1729" y="180143"/>
                  </a:lnTo>
                  <a:lnTo>
                    <a:pt x="172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2" name="Google Shape;722;p33"/>
            <p:cNvSpPr/>
            <p:nvPr/>
          </p:nvSpPr>
          <p:spPr>
            <a:xfrm flipH="1">
              <a:off x="7934000" y="735400"/>
              <a:ext cx="43250" cy="4503575"/>
            </a:xfrm>
            <a:custGeom>
              <a:avLst/>
              <a:gdLst/>
              <a:ahLst/>
              <a:cxnLst/>
              <a:rect l="l" t="t" r="r" b="b"/>
              <a:pathLst>
                <a:path w="1730" h="180143" extrusionOk="0">
                  <a:moveTo>
                    <a:pt x="1" y="1"/>
                  </a:moveTo>
                  <a:lnTo>
                    <a:pt x="1" y="180143"/>
                  </a:lnTo>
                  <a:lnTo>
                    <a:pt x="1729" y="180143"/>
                  </a:lnTo>
                  <a:lnTo>
                    <a:pt x="172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3" name="Google Shape;723;p33"/>
            <p:cNvSpPr/>
            <p:nvPr/>
          </p:nvSpPr>
          <p:spPr>
            <a:xfrm flipH="1">
              <a:off x="8020675" y="735400"/>
              <a:ext cx="43025" cy="4503575"/>
            </a:xfrm>
            <a:custGeom>
              <a:avLst/>
              <a:gdLst/>
              <a:ahLst/>
              <a:cxnLst/>
              <a:rect l="l" t="t" r="r" b="b"/>
              <a:pathLst>
                <a:path w="1721" h="180143" extrusionOk="0">
                  <a:moveTo>
                    <a:pt x="1" y="1"/>
                  </a:moveTo>
                  <a:lnTo>
                    <a:pt x="1" y="180143"/>
                  </a:lnTo>
                  <a:lnTo>
                    <a:pt x="1721" y="180143"/>
                  </a:lnTo>
                  <a:lnTo>
                    <a:pt x="172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4" name="Google Shape;724;p33"/>
            <p:cNvSpPr/>
            <p:nvPr/>
          </p:nvSpPr>
          <p:spPr>
            <a:xfrm flipH="1">
              <a:off x="8107100" y="735400"/>
              <a:ext cx="43025" cy="4503575"/>
            </a:xfrm>
            <a:custGeom>
              <a:avLst/>
              <a:gdLst/>
              <a:ahLst/>
              <a:cxnLst/>
              <a:rect l="l" t="t" r="r" b="b"/>
              <a:pathLst>
                <a:path w="1721" h="180143" extrusionOk="0">
                  <a:moveTo>
                    <a:pt x="0" y="1"/>
                  </a:moveTo>
                  <a:lnTo>
                    <a:pt x="0" y="180143"/>
                  </a:lnTo>
                  <a:lnTo>
                    <a:pt x="1720" y="180143"/>
                  </a:lnTo>
                  <a:lnTo>
                    <a:pt x="172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5" name="Google Shape;725;p33"/>
            <p:cNvSpPr/>
            <p:nvPr/>
          </p:nvSpPr>
          <p:spPr>
            <a:xfrm flipH="1">
              <a:off x="8193325" y="735400"/>
              <a:ext cx="43025" cy="4503575"/>
            </a:xfrm>
            <a:custGeom>
              <a:avLst/>
              <a:gdLst/>
              <a:ahLst/>
              <a:cxnLst/>
              <a:rect l="l" t="t" r="r" b="b"/>
              <a:pathLst>
                <a:path w="1721" h="180143" extrusionOk="0">
                  <a:moveTo>
                    <a:pt x="0" y="1"/>
                  </a:moveTo>
                  <a:lnTo>
                    <a:pt x="0" y="180143"/>
                  </a:lnTo>
                  <a:lnTo>
                    <a:pt x="1720" y="180143"/>
                  </a:lnTo>
                  <a:lnTo>
                    <a:pt x="172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6" name="Google Shape;726;p33"/>
            <p:cNvSpPr/>
            <p:nvPr/>
          </p:nvSpPr>
          <p:spPr>
            <a:xfrm flipH="1">
              <a:off x="8279775" y="735400"/>
              <a:ext cx="43250" cy="4503575"/>
            </a:xfrm>
            <a:custGeom>
              <a:avLst/>
              <a:gdLst/>
              <a:ahLst/>
              <a:cxnLst/>
              <a:rect l="l" t="t" r="r" b="b"/>
              <a:pathLst>
                <a:path w="1730" h="180143" extrusionOk="0">
                  <a:moveTo>
                    <a:pt x="1" y="1"/>
                  </a:moveTo>
                  <a:lnTo>
                    <a:pt x="1" y="180143"/>
                  </a:lnTo>
                  <a:lnTo>
                    <a:pt x="1730" y="180143"/>
                  </a:lnTo>
                  <a:lnTo>
                    <a:pt x="173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7" name="Google Shape;727;p33"/>
            <p:cNvSpPr/>
            <p:nvPr/>
          </p:nvSpPr>
          <p:spPr>
            <a:xfrm flipH="1">
              <a:off x="8366225" y="735400"/>
              <a:ext cx="43225" cy="4503575"/>
            </a:xfrm>
            <a:custGeom>
              <a:avLst/>
              <a:gdLst/>
              <a:ahLst/>
              <a:cxnLst/>
              <a:rect l="l" t="t" r="r" b="b"/>
              <a:pathLst>
                <a:path w="1729" h="180143" extrusionOk="0">
                  <a:moveTo>
                    <a:pt x="0" y="1"/>
                  </a:moveTo>
                  <a:lnTo>
                    <a:pt x="0" y="180143"/>
                  </a:lnTo>
                  <a:lnTo>
                    <a:pt x="1729" y="180143"/>
                  </a:lnTo>
                  <a:lnTo>
                    <a:pt x="172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8" name="Google Shape;728;p33"/>
            <p:cNvSpPr/>
            <p:nvPr/>
          </p:nvSpPr>
          <p:spPr>
            <a:xfrm flipH="1">
              <a:off x="7674900" y="0"/>
              <a:ext cx="1469100" cy="1470850"/>
            </a:xfrm>
            <a:custGeom>
              <a:avLst/>
              <a:gdLst/>
              <a:ahLst/>
              <a:cxnLst/>
              <a:rect l="l" t="t" r="r" b="b"/>
              <a:pathLst>
                <a:path w="58764" h="58834" extrusionOk="0">
                  <a:moveTo>
                    <a:pt x="29382" y="0"/>
                  </a:moveTo>
                  <a:cubicBezTo>
                    <a:pt x="13159" y="0"/>
                    <a:pt x="0" y="13167"/>
                    <a:pt x="0" y="29417"/>
                  </a:cubicBezTo>
                  <a:cubicBezTo>
                    <a:pt x="0" y="45658"/>
                    <a:pt x="13159" y="58834"/>
                    <a:pt x="29382" y="58834"/>
                  </a:cubicBezTo>
                  <a:cubicBezTo>
                    <a:pt x="45614" y="58834"/>
                    <a:pt x="58764" y="45658"/>
                    <a:pt x="58764" y="29417"/>
                  </a:cubicBezTo>
                  <a:cubicBezTo>
                    <a:pt x="58764" y="13167"/>
                    <a:pt x="45614" y="0"/>
                    <a:pt x="2938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9" name="Google Shape;729;p33"/>
            <p:cNvSpPr/>
            <p:nvPr/>
          </p:nvSpPr>
          <p:spPr>
            <a:xfrm flipH="1">
              <a:off x="8042050" y="367800"/>
              <a:ext cx="734575" cy="735025"/>
            </a:xfrm>
            <a:custGeom>
              <a:avLst/>
              <a:gdLst/>
              <a:ahLst/>
              <a:cxnLst/>
              <a:rect l="l" t="t" r="r" b="b"/>
              <a:pathLst>
                <a:path w="29383" h="29401" extrusionOk="0">
                  <a:moveTo>
                    <a:pt x="14687" y="1"/>
                  </a:moveTo>
                  <a:cubicBezTo>
                    <a:pt x="6575" y="1"/>
                    <a:pt x="1" y="6584"/>
                    <a:pt x="1" y="14705"/>
                  </a:cubicBezTo>
                  <a:cubicBezTo>
                    <a:pt x="1" y="22825"/>
                    <a:pt x="6575" y="29400"/>
                    <a:pt x="14687" y="29400"/>
                  </a:cubicBezTo>
                  <a:cubicBezTo>
                    <a:pt x="22799" y="29400"/>
                    <a:pt x="29382" y="22825"/>
                    <a:pt x="29382" y="14705"/>
                  </a:cubicBezTo>
                  <a:cubicBezTo>
                    <a:pt x="29382" y="6584"/>
                    <a:pt x="22799" y="1"/>
                    <a:pt x="146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0" name="Google Shape;730;p33"/>
            <p:cNvSpPr/>
            <p:nvPr/>
          </p:nvSpPr>
          <p:spPr>
            <a:xfrm flipH="1">
              <a:off x="8409425" y="1910025"/>
              <a:ext cx="296250" cy="593550"/>
            </a:xfrm>
            <a:custGeom>
              <a:avLst/>
              <a:gdLst/>
              <a:ahLst/>
              <a:cxnLst/>
              <a:rect l="l" t="t" r="r" b="b"/>
              <a:pathLst>
                <a:path w="11850" h="23742" extrusionOk="0">
                  <a:moveTo>
                    <a:pt x="11849" y="1"/>
                  </a:moveTo>
                  <a:cubicBezTo>
                    <a:pt x="5300" y="1"/>
                    <a:pt x="0" y="5318"/>
                    <a:pt x="0" y="11876"/>
                  </a:cubicBezTo>
                  <a:cubicBezTo>
                    <a:pt x="0" y="18428"/>
                    <a:pt x="5292" y="23742"/>
                    <a:pt x="11833" y="23742"/>
                  </a:cubicBezTo>
                  <a:cubicBezTo>
                    <a:pt x="11838" y="23742"/>
                    <a:pt x="11844" y="23742"/>
                    <a:pt x="11849" y="23742"/>
                  </a:cubicBezTo>
                  <a:lnTo>
                    <a:pt x="118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1" name="Google Shape;731;p33"/>
            <p:cNvSpPr/>
            <p:nvPr/>
          </p:nvSpPr>
          <p:spPr>
            <a:xfrm flipH="1">
              <a:off x="8409425" y="1471925"/>
              <a:ext cx="734575" cy="1470425"/>
            </a:xfrm>
            <a:custGeom>
              <a:avLst/>
              <a:gdLst/>
              <a:ahLst/>
              <a:cxnLst/>
              <a:rect l="l" t="t" r="r" b="b"/>
              <a:pathLst>
                <a:path w="29383" h="58817" extrusionOk="0">
                  <a:moveTo>
                    <a:pt x="29382" y="0"/>
                  </a:moveTo>
                  <a:cubicBezTo>
                    <a:pt x="13168" y="0"/>
                    <a:pt x="0" y="13159"/>
                    <a:pt x="0" y="29400"/>
                  </a:cubicBezTo>
                  <a:cubicBezTo>
                    <a:pt x="0" y="45640"/>
                    <a:pt x="13168" y="58816"/>
                    <a:pt x="29382" y="58816"/>
                  </a:cubicBezTo>
                  <a:lnTo>
                    <a:pt x="29382" y="48924"/>
                  </a:lnTo>
                  <a:cubicBezTo>
                    <a:pt x="18616" y="48924"/>
                    <a:pt x="9885" y="40183"/>
                    <a:pt x="9885" y="29408"/>
                  </a:cubicBezTo>
                  <a:cubicBezTo>
                    <a:pt x="9885" y="18634"/>
                    <a:pt x="18625" y="9884"/>
                    <a:pt x="29382" y="9884"/>
                  </a:cubicBezTo>
                  <a:lnTo>
                    <a:pt x="2938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2" name="Google Shape;732;p33"/>
            <p:cNvSpPr/>
            <p:nvPr/>
          </p:nvSpPr>
          <p:spPr>
            <a:xfrm flipH="1">
              <a:off x="8507875" y="3470625"/>
              <a:ext cx="396000" cy="367975"/>
            </a:xfrm>
            <a:custGeom>
              <a:avLst/>
              <a:gdLst/>
              <a:ahLst/>
              <a:cxnLst/>
              <a:rect l="l" t="t" r="r" b="b"/>
              <a:pathLst>
                <a:path w="15840" h="14719" extrusionOk="0">
                  <a:moveTo>
                    <a:pt x="7924" y="1"/>
                  </a:moveTo>
                  <a:cubicBezTo>
                    <a:pt x="7519" y="1"/>
                    <a:pt x="7109" y="34"/>
                    <a:pt x="6697" y="104"/>
                  </a:cubicBezTo>
                  <a:cubicBezTo>
                    <a:pt x="2698" y="785"/>
                    <a:pt x="0" y="4583"/>
                    <a:pt x="681" y="8591"/>
                  </a:cubicBezTo>
                  <a:cubicBezTo>
                    <a:pt x="1284" y="12178"/>
                    <a:pt x="4402" y="14718"/>
                    <a:pt x="7925" y="14718"/>
                  </a:cubicBezTo>
                  <a:cubicBezTo>
                    <a:pt x="8329" y="14718"/>
                    <a:pt x="8739" y="14685"/>
                    <a:pt x="9151" y="14616"/>
                  </a:cubicBezTo>
                  <a:cubicBezTo>
                    <a:pt x="13141" y="13935"/>
                    <a:pt x="15839" y="10136"/>
                    <a:pt x="15167" y="6129"/>
                  </a:cubicBezTo>
                  <a:cubicBezTo>
                    <a:pt x="14556" y="2534"/>
                    <a:pt x="11439" y="1"/>
                    <a:pt x="79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3" name="Google Shape;733;p33"/>
            <p:cNvSpPr/>
            <p:nvPr/>
          </p:nvSpPr>
          <p:spPr>
            <a:xfrm flipH="1">
              <a:off x="7674900" y="735400"/>
              <a:ext cx="734550" cy="735450"/>
            </a:xfrm>
            <a:custGeom>
              <a:avLst/>
              <a:gdLst/>
              <a:ahLst/>
              <a:cxnLst/>
              <a:rect l="l" t="t" r="r" b="b"/>
              <a:pathLst>
                <a:path w="29382" h="29418" extrusionOk="0">
                  <a:moveTo>
                    <a:pt x="0" y="1"/>
                  </a:moveTo>
                  <a:lnTo>
                    <a:pt x="0" y="29418"/>
                  </a:lnTo>
                  <a:cubicBezTo>
                    <a:pt x="16232" y="29400"/>
                    <a:pt x="29382" y="16242"/>
                    <a:pt x="293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4" name="Google Shape;734;p33"/>
            <p:cNvSpPr/>
            <p:nvPr/>
          </p:nvSpPr>
          <p:spPr>
            <a:xfrm flipH="1">
              <a:off x="8042050" y="735400"/>
              <a:ext cx="367400" cy="367625"/>
            </a:xfrm>
            <a:custGeom>
              <a:avLst/>
              <a:gdLst/>
              <a:ahLst/>
              <a:cxnLst/>
              <a:rect l="l" t="t" r="r" b="b"/>
              <a:pathLst>
                <a:path w="14696" h="14705" extrusionOk="0">
                  <a:moveTo>
                    <a:pt x="0" y="1"/>
                  </a:moveTo>
                  <a:lnTo>
                    <a:pt x="0" y="14705"/>
                  </a:lnTo>
                  <a:cubicBezTo>
                    <a:pt x="8120" y="14705"/>
                    <a:pt x="14695" y="8121"/>
                    <a:pt x="146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5" name="Google Shape;735;p33"/>
            <p:cNvSpPr/>
            <p:nvPr/>
          </p:nvSpPr>
          <p:spPr>
            <a:xfrm flipH="1">
              <a:off x="8409425" y="0"/>
              <a:ext cx="734575" cy="367625"/>
            </a:xfrm>
            <a:custGeom>
              <a:avLst/>
              <a:gdLst/>
              <a:ahLst/>
              <a:cxnLst/>
              <a:rect l="l" t="t" r="r" b="b"/>
              <a:pathLst>
                <a:path w="29383" h="14705" extrusionOk="0">
                  <a:moveTo>
                    <a:pt x="0" y="0"/>
                  </a:moveTo>
                  <a:cubicBezTo>
                    <a:pt x="0" y="8120"/>
                    <a:pt x="6584" y="14704"/>
                    <a:pt x="14696" y="14704"/>
                  </a:cubicBezTo>
                  <a:lnTo>
                    <a:pt x="29382" y="14704"/>
                  </a:lnTo>
                  <a:cubicBezTo>
                    <a:pt x="29382" y="6584"/>
                    <a:pt x="22816" y="0"/>
                    <a:pt x="146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6" name="Google Shape;736;p33"/>
            <p:cNvSpPr/>
            <p:nvPr/>
          </p:nvSpPr>
          <p:spPr>
            <a:xfrm flipH="1">
              <a:off x="8409425" y="367800"/>
              <a:ext cx="734575" cy="367625"/>
            </a:xfrm>
            <a:custGeom>
              <a:avLst/>
              <a:gdLst/>
              <a:ahLst/>
              <a:cxnLst/>
              <a:rect l="l" t="t" r="r" b="b"/>
              <a:pathLst>
                <a:path w="29383" h="14705" extrusionOk="0">
                  <a:moveTo>
                    <a:pt x="14712" y="1"/>
                  </a:moveTo>
                  <a:cubicBezTo>
                    <a:pt x="14706" y="1"/>
                    <a:pt x="14701" y="1"/>
                    <a:pt x="14696" y="1"/>
                  </a:cubicBezTo>
                  <a:lnTo>
                    <a:pt x="0" y="1"/>
                  </a:lnTo>
                  <a:cubicBezTo>
                    <a:pt x="0" y="8121"/>
                    <a:pt x="6584" y="14705"/>
                    <a:pt x="14696" y="14705"/>
                  </a:cubicBezTo>
                  <a:lnTo>
                    <a:pt x="29382" y="14705"/>
                  </a:lnTo>
                  <a:cubicBezTo>
                    <a:pt x="29382" y="6581"/>
                    <a:pt x="22825" y="1"/>
                    <a:pt x="147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7" name="Google Shape;737;p33"/>
            <p:cNvSpPr/>
            <p:nvPr/>
          </p:nvSpPr>
          <p:spPr>
            <a:xfrm flipH="1">
              <a:off x="7458800" y="1298600"/>
              <a:ext cx="216125" cy="432450"/>
            </a:xfrm>
            <a:custGeom>
              <a:avLst/>
              <a:gdLst/>
              <a:ahLst/>
              <a:cxnLst/>
              <a:rect l="l" t="t" r="r" b="b"/>
              <a:pathLst>
                <a:path w="8645" h="17298" extrusionOk="0">
                  <a:moveTo>
                    <a:pt x="1" y="0"/>
                  </a:moveTo>
                  <a:lnTo>
                    <a:pt x="1" y="17298"/>
                  </a:lnTo>
                  <a:lnTo>
                    <a:pt x="236" y="17298"/>
                  </a:lnTo>
                  <a:cubicBezTo>
                    <a:pt x="4890" y="17193"/>
                    <a:pt x="8645" y="13360"/>
                    <a:pt x="8645" y="8653"/>
                  </a:cubicBezTo>
                  <a:cubicBezTo>
                    <a:pt x="8645" y="3877"/>
                    <a:pt x="4777" y="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8" name="Google Shape;738;p33"/>
            <p:cNvSpPr/>
            <p:nvPr/>
          </p:nvSpPr>
          <p:spPr>
            <a:xfrm flipH="1">
              <a:off x="7674900" y="1298600"/>
              <a:ext cx="216125" cy="432450"/>
            </a:xfrm>
            <a:custGeom>
              <a:avLst/>
              <a:gdLst/>
              <a:ahLst/>
              <a:cxnLst/>
              <a:rect l="l" t="t" r="r" b="b"/>
              <a:pathLst>
                <a:path w="8645" h="17298" extrusionOk="0">
                  <a:moveTo>
                    <a:pt x="8418" y="0"/>
                  </a:moveTo>
                  <a:cubicBezTo>
                    <a:pt x="3755" y="105"/>
                    <a:pt x="1" y="3938"/>
                    <a:pt x="1" y="8645"/>
                  </a:cubicBezTo>
                  <a:cubicBezTo>
                    <a:pt x="1" y="13421"/>
                    <a:pt x="3877" y="17298"/>
                    <a:pt x="8645" y="17298"/>
                  </a:cubicBezTo>
                  <a:lnTo>
                    <a:pt x="864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739" name="Google Shape;739;p33"/>
          <p:cNvSpPr txBox="1"/>
          <p:nvPr>
            <p:ph type="title"/>
          </p:nvPr>
        </p:nvSpPr>
        <p:spPr>
          <a:xfrm>
            <a:off x="715010" y="652145"/>
            <a:ext cx="6397625" cy="57277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en-GB" sz="2800"/>
              <a:t>Pricing Trends Highest in Average</a:t>
            </a:r>
            <a:endParaRPr lang="en-US" altLang="en-GB" sz="2800"/>
          </a:p>
        </p:txBody>
      </p:sp>
      <p:sp>
        <p:nvSpPr>
          <p:cNvPr id="742" name="Google Shape;742;p33"/>
          <p:cNvSpPr/>
          <p:nvPr/>
        </p:nvSpPr>
        <p:spPr>
          <a:xfrm rot="5400000">
            <a:off x="-20337" y="0"/>
            <a:ext cx="735450" cy="735425"/>
          </a:xfrm>
          <a:custGeom>
            <a:avLst/>
            <a:gdLst/>
            <a:ahLst/>
            <a:cxnLst/>
            <a:rect l="l" t="t" r="r" b="b"/>
            <a:pathLst>
              <a:path w="29418" h="29417" extrusionOk="0">
                <a:moveTo>
                  <a:pt x="1" y="0"/>
                </a:moveTo>
                <a:lnTo>
                  <a:pt x="1" y="29417"/>
                </a:lnTo>
                <a:lnTo>
                  <a:pt x="29417" y="29417"/>
                </a:lnTo>
                <a:cubicBezTo>
                  <a:pt x="29417" y="13176"/>
                  <a:pt x="16241" y="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3" name="Google Shape;743;p33"/>
          <p:cNvSpPr/>
          <p:nvPr/>
        </p:nvSpPr>
        <p:spPr>
          <a:xfrm rot="5400000">
            <a:off x="-20325" y="-12"/>
            <a:ext cx="367625" cy="367625"/>
          </a:xfrm>
          <a:custGeom>
            <a:avLst/>
            <a:gdLst/>
            <a:ahLst/>
            <a:cxnLst/>
            <a:rect l="l" t="t" r="r" b="b"/>
            <a:pathLst>
              <a:path w="14705" h="14705" extrusionOk="0">
                <a:moveTo>
                  <a:pt x="1" y="1"/>
                </a:moveTo>
                <a:lnTo>
                  <a:pt x="1" y="14705"/>
                </a:lnTo>
                <a:lnTo>
                  <a:pt x="14704" y="14705"/>
                </a:lnTo>
                <a:cubicBezTo>
                  <a:pt x="14704" y="6584"/>
                  <a:pt x="8121" y="1"/>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8" name="Google Shape;798;p38"/>
          <p:cNvSpPr txBox="1"/>
          <p:nvPr>
            <p:ph type="subTitle" idx="3"/>
          </p:nvPr>
        </p:nvSpPr>
        <p:spPr>
          <a:xfrm>
            <a:off x="2566670" y="2420620"/>
            <a:ext cx="2841625" cy="487045"/>
          </a:xfrm>
          <a:prstGeom prst="rect">
            <a:avLst/>
          </a:prstGeom>
        </p:spPr>
        <p:txBody>
          <a:bodyPr spcFirstLastPara="1" wrap="square" lIns="91425" tIns="91425" rIns="91425" bIns="91425" anchor="t" anchorCtr="0">
            <a:noAutofit/>
          </a:bodyPr>
          <a:p>
            <a:pPr marL="0" lvl="0" indent="0" algn="ctr" rtl="0">
              <a:spcBef>
                <a:spcPts val="0"/>
              </a:spcBef>
              <a:spcAft>
                <a:spcPts val="0"/>
              </a:spcAft>
              <a:buNone/>
            </a:pPr>
            <a:r>
              <a:rPr lang="en-US" altLang="en-GB" sz="1400"/>
              <a:t>For 9 Accommodates</a:t>
            </a:r>
            <a:endParaRPr lang="en-US" altLang="en-GB" sz="1400"/>
          </a:p>
        </p:txBody>
      </p:sp>
      <p:sp>
        <p:nvSpPr>
          <p:cNvPr id="799" name="Google Shape;799;p38"/>
          <p:cNvSpPr txBox="1"/>
          <p:nvPr/>
        </p:nvSpPr>
        <p:spPr>
          <a:xfrm>
            <a:off x="539115" y="3507105"/>
            <a:ext cx="2841625" cy="625475"/>
          </a:xfrm>
          <a:prstGeom prst="rect">
            <a:avLst/>
          </a:prstGeom>
          <a:noFill/>
          <a:ln>
            <a:noFill/>
          </a:ln>
        </p:spPr>
        <p:txBody>
          <a:bodyPr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6000"/>
              <a:buFont typeface="Cabin"/>
              <a:buNone/>
              <a:defRPr sz="4500" b="0" i="0" u="none" strike="noStrike" cap="none">
                <a:solidFill>
                  <a:schemeClr val="dk1"/>
                </a:solidFill>
                <a:latin typeface="Cabin"/>
                <a:ea typeface="Cabin"/>
                <a:cs typeface="Cabin"/>
                <a:sym typeface="Cabin"/>
              </a:defRPr>
            </a:lvl1pPr>
            <a:lvl2pPr marR="0" lvl="1" algn="ctr" rtl="0">
              <a:lnSpc>
                <a:spcPct val="100000"/>
              </a:lnSpc>
              <a:spcBef>
                <a:spcPts val="0"/>
              </a:spcBef>
              <a:spcAft>
                <a:spcPts val="0"/>
              </a:spcAft>
              <a:buClr>
                <a:schemeClr val="lt1"/>
              </a:buClr>
              <a:buSzPts val="6000"/>
              <a:buFont typeface="Cabin"/>
              <a:buNone/>
              <a:defRPr sz="6000" b="0" i="0" u="none" strike="noStrike" cap="none">
                <a:solidFill>
                  <a:schemeClr val="lt1"/>
                </a:solidFill>
                <a:latin typeface="Cabin"/>
                <a:ea typeface="Cabin"/>
                <a:cs typeface="Cabin"/>
                <a:sym typeface="Cabin"/>
              </a:defRPr>
            </a:lvl2pPr>
            <a:lvl3pPr marR="0" lvl="2" algn="ctr" rtl="0">
              <a:lnSpc>
                <a:spcPct val="100000"/>
              </a:lnSpc>
              <a:spcBef>
                <a:spcPts val="0"/>
              </a:spcBef>
              <a:spcAft>
                <a:spcPts val="0"/>
              </a:spcAft>
              <a:buClr>
                <a:schemeClr val="lt1"/>
              </a:buClr>
              <a:buSzPts val="6000"/>
              <a:buFont typeface="Cabin"/>
              <a:buNone/>
              <a:defRPr sz="6000" b="0" i="0" u="none" strike="noStrike" cap="none">
                <a:solidFill>
                  <a:schemeClr val="lt1"/>
                </a:solidFill>
                <a:latin typeface="Cabin"/>
                <a:ea typeface="Cabin"/>
                <a:cs typeface="Cabin"/>
                <a:sym typeface="Cabin"/>
              </a:defRPr>
            </a:lvl3pPr>
            <a:lvl4pPr marR="0" lvl="3" algn="ctr" rtl="0">
              <a:lnSpc>
                <a:spcPct val="100000"/>
              </a:lnSpc>
              <a:spcBef>
                <a:spcPts val="0"/>
              </a:spcBef>
              <a:spcAft>
                <a:spcPts val="0"/>
              </a:spcAft>
              <a:buClr>
                <a:schemeClr val="lt1"/>
              </a:buClr>
              <a:buSzPts val="6000"/>
              <a:buFont typeface="Cabin"/>
              <a:buNone/>
              <a:defRPr sz="6000" b="0" i="0" u="none" strike="noStrike" cap="none">
                <a:solidFill>
                  <a:schemeClr val="lt1"/>
                </a:solidFill>
                <a:latin typeface="Cabin"/>
                <a:ea typeface="Cabin"/>
                <a:cs typeface="Cabin"/>
                <a:sym typeface="Cabin"/>
              </a:defRPr>
            </a:lvl4pPr>
            <a:lvl5pPr marR="0" lvl="4" algn="ctr" rtl="0">
              <a:lnSpc>
                <a:spcPct val="100000"/>
              </a:lnSpc>
              <a:spcBef>
                <a:spcPts val="0"/>
              </a:spcBef>
              <a:spcAft>
                <a:spcPts val="0"/>
              </a:spcAft>
              <a:buClr>
                <a:schemeClr val="lt1"/>
              </a:buClr>
              <a:buSzPts val="6000"/>
              <a:buFont typeface="Cabin"/>
              <a:buNone/>
              <a:defRPr sz="6000" b="0" i="0" u="none" strike="noStrike" cap="none">
                <a:solidFill>
                  <a:schemeClr val="lt1"/>
                </a:solidFill>
                <a:latin typeface="Cabin"/>
                <a:ea typeface="Cabin"/>
                <a:cs typeface="Cabin"/>
                <a:sym typeface="Cabin"/>
              </a:defRPr>
            </a:lvl5pPr>
            <a:lvl6pPr marR="0" lvl="5" algn="ctr" rtl="0">
              <a:lnSpc>
                <a:spcPct val="100000"/>
              </a:lnSpc>
              <a:spcBef>
                <a:spcPts val="0"/>
              </a:spcBef>
              <a:spcAft>
                <a:spcPts val="0"/>
              </a:spcAft>
              <a:buClr>
                <a:schemeClr val="lt1"/>
              </a:buClr>
              <a:buSzPts val="6000"/>
              <a:buFont typeface="Cabin"/>
              <a:buNone/>
              <a:defRPr sz="6000" b="0" i="0" u="none" strike="noStrike" cap="none">
                <a:solidFill>
                  <a:schemeClr val="lt1"/>
                </a:solidFill>
                <a:latin typeface="Cabin"/>
                <a:ea typeface="Cabin"/>
                <a:cs typeface="Cabin"/>
                <a:sym typeface="Cabin"/>
              </a:defRPr>
            </a:lvl6pPr>
            <a:lvl7pPr marR="0" lvl="6" algn="ctr" rtl="0">
              <a:lnSpc>
                <a:spcPct val="100000"/>
              </a:lnSpc>
              <a:spcBef>
                <a:spcPts val="0"/>
              </a:spcBef>
              <a:spcAft>
                <a:spcPts val="0"/>
              </a:spcAft>
              <a:buClr>
                <a:schemeClr val="lt1"/>
              </a:buClr>
              <a:buSzPts val="6000"/>
              <a:buFont typeface="Cabin"/>
              <a:buNone/>
              <a:defRPr sz="6000" b="0" i="0" u="none" strike="noStrike" cap="none">
                <a:solidFill>
                  <a:schemeClr val="lt1"/>
                </a:solidFill>
                <a:latin typeface="Cabin"/>
                <a:ea typeface="Cabin"/>
                <a:cs typeface="Cabin"/>
                <a:sym typeface="Cabin"/>
              </a:defRPr>
            </a:lvl7pPr>
            <a:lvl8pPr marR="0" lvl="7" algn="ctr" rtl="0">
              <a:lnSpc>
                <a:spcPct val="100000"/>
              </a:lnSpc>
              <a:spcBef>
                <a:spcPts val="0"/>
              </a:spcBef>
              <a:spcAft>
                <a:spcPts val="0"/>
              </a:spcAft>
              <a:buClr>
                <a:schemeClr val="lt1"/>
              </a:buClr>
              <a:buSzPts val="6000"/>
              <a:buFont typeface="Cabin"/>
              <a:buNone/>
              <a:defRPr sz="6000" b="0" i="0" u="none" strike="noStrike" cap="none">
                <a:solidFill>
                  <a:schemeClr val="lt1"/>
                </a:solidFill>
                <a:latin typeface="Cabin"/>
                <a:ea typeface="Cabin"/>
                <a:cs typeface="Cabin"/>
                <a:sym typeface="Cabin"/>
              </a:defRPr>
            </a:lvl8pPr>
            <a:lvl9pPr marR="0" lvl="8" algn="ctr" rtl="0">
              <a:lnSpc>
                <a:spcPct val="100000"/>
              </a:lnSpc>
              <a:spcBef>
                <a:spcPts val="0"/>
              </a:spcBef>
              <a:spcAft>
                <a:spcPts val="0"/>
              </a:spcAft>
              <a:buClr>
                <a:schemeClr val="lt1"/>
              </a:buClr>
              <a:buSzPts val="6000"/>
              <a:buFont typeface="Cabin"/>
              <a:buNone/>
              <a:defRPr sz="6000" b="0" i="0" u="none" strike="noStrike" cap="none">
                <a:solidFill>
                  <a:schemeClr val="lt1"/>
                </a:solidFill>
                <a:latin typeface="Cabin"/>
                <a:ea typeface="Cabin"/>
                <a:cs typeface="Cabin"/>
                <a:sym typeface="Cabin"/>
              </a:defRPr>
            </a:lvl9pPr>
          </a:lstStyle>
          <a:p>
            <a:pPr marL="0" lvl="0" indent="0" algn="ctr" rtl="0">
              <a:spcBef>
                <a:spcPts val="0"/>
              </a:spcBef>
              <a:spcAft>
                <a:spcPts val="0"/>
              </a:spcAft>
              <a:buNone/>
            </a:pPr>
            <a:r>
              <a:rPr lang="en-US" altLang="en-GB"/>
              <a:t>$ 486</a:t>
            </a:r>
            <a:endParaRPr lang="en-US" altLang="en-GB"/>
          </a:p>
        </p:txBody>
      </p:sp>
      <p:sp>
        <p:nvSpPr>
          <p:cNvPr id="800" name="Google Shape;800;p38"/>
          <p:cNvSpPr txBox="1"/>
          <p:nvPr/>
        </p:nvSpPr>
        <p:spPr>
          <a:xfrm>
            <a:off x="539115" y="4131310"/>
            <a:ext cx="2841625" cy="487045"/>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PT Sans" panose="020B0503020203020204"/>
              <a:buNone/>
              <a:defRPr sz="1400" b="0" i="0" u="none" strike="noStrike" cap="none">
                <a:solidFill>
                  <a:schemeClr val="dk1"/>
                </a:solidFill>
                <a:latin typeface="Albert Sans"/>
                <a:ea typeface="Albert Sans"/>
                <a:cs typeface="Albert Sans"/>
                <a:sym typeface="Albert Sans"/>
              </a:defRPr>
            </a:lvl1pPr>
            <a:lvl2pPr marL="914400" marR="0" lvl="1"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2pPr>
            <a:lvl3pPr marL="1371600" marR="0" lvl="2"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3pPr>
            <a:lvl4pPr marL="1828800" marR="0" lvl="3" indent="-304800" algn="ctr" rtl="0">
              <a:lnSpc>
                <a:spcPct val="100000"/>
              </a:lnSpc>
              <a:spcBef>
                <a:spcPts val="0"/>
              </a:spcBef>
              <a:spcAft>
                <a:spcPts val="0"/>
              </a:spcAft>
              <a:buClr>
                <a:schemeClr val="dk1"/>
              </a:buClr>
              <a:buSzPts val="1200"/>
              <a:buFont typeface="PT Sans" panose="020B0503020203020204"/>
              <a:buNone/>
              <a:defRPr sz="1200" b="0" i="0" u="none" strike="noStrike" cap="none">
                <a:solidFill>
                  <a:schemeClr val="dk1"/>
                </a:solidFill>
                <a:latin typeface="PT Sans" panose="020B0503020203020204"/>
                <a:ea typeface="PT Sans" panose="020B0503020203020204"/>
                <a:cs typeface="PT Sans" panose="020B0503020203020204"/>
                <a:sym typeface="PT Sans" panose="020B0503020203020204"/>
              </a:defRPr>
            </a:lvl4pPr>
            <a:lvl5pPr marL="2286000" marR="0" lvl="4" indent="-304800" algn="ctr" rtl="0">
              <a:lnSpc>
                <a:spcPct val="100000"/>
              </a:lnSpc>
              <a:spcBef>
                <a:spcPts val="0"/>
              </a:spcBef>
              <a:spcAft>
                <a:spcPts val="0"/>
              </a:spcAft>
              <a:buClr>
                <a:schemeClr val="dk1"/>
              </a:buClr>
              <a:buSzPts val="1200"/>
              <a:buFont typeface="PT Sans" panose="020B0503020203020204"/>
              <a:buNone/>
              <a:defRPr sz="1200" b="0" i="0" u="none" strike="noStrike" cap="none">
                <a:solidFill>
                  <a:schemeClr val="dk1"/>
                </a:solidFill>
                <a:latin typeface="PT Sans" panose="020B0503020203020204"/>
                <a:ea typeface="PT Sans" panose="020B0503020203020204"/>
                <a:cs typeface="PT Sans" panose="020B0503020203020204"/>
                <a:sym typeface="PT Sans" panose="020B0503020203020204"/>
              </a:defRPr>
            </a:lvl5pPr>
            <a:lvl6pPr marL="2743200" marR="0" lvl="5" indent="-304800" algn="ctr" rtl="0">
              <a:lnSpc>
                <a:spcPct val="100000"/>
              </a:lnSpc>
              <a:spcBef>
                <a:spcPts val="0"/>
              </a:spcBef>
              <a:spcAft>
                <a:spcPts val="0"/>
              </a:spcAft>
              <a:buClr>
                <a:schemeClr val="dk1"/>
              </a:buClr>
              <a:buSzPts val="1200"/>
              <a:buFont typeface="PT Sans" panose="020B0503020203020204"/>
              <a:buNone/>
              <a:defRPr sz="1200" b="0" i="0" u="none" strike="noStrike" cap="none">
                <a:solidFill>
                  <a:schemeClr val="dk1"/>
                </a:solidFill>
                <a:latin typeface="PT Sans" panose="020B0503020203020204"/>
                <a:ea typeface="PT Sans" panose="020B0503020203020204"/>
                <a:cs typeface="PT Sans" panose="020B0503020203020204"/>
                <a:sym typeface="PT Sans" panose="020B0503020203020204"/>
              </a:defRPr>
            </a:lvl6pPr>
            <a:lvl7pPr marL="3200400" marR="0" lvl="6" indent="-304800" algn="ctr" rtl="0">
              <a:lnSpc>
                <a:spcPct val="100000"/>
              </a:lnSpc>
              <a:spcBef>
                <a:spcPts val="0"/>
              </a:spcBef>
              <a:spcAft>
                <a:spcPts val="0"/>
              </a:spcAft>
              <a:buClr>
                <a:schemeClr val="dk1"/>
              </a:buClr>
              <a:buSzPts val="1200"/>
              <a:buFont typeface="PT Sans" panose="020B0503020203020204"/>
              <a:buNone/>
              <a:defRPr sz="1200" b="0" i="0" u="none" strike="noStrike" cap="none">
                <a:solidFill>
                  <a:schemeClr val="dk1"/>
                </a:solidFill>
                <a:latin typeface="PT Sans" panose="020B0503020203020204"/>
                <a:ea typeface="PT Sans" panose="020B0503020203020204"/>
                <a:cs typeface="PT Sans" panose="020B0503020203020204"/>
                <a:sym typeface="PT Sans" panose="020B0503020203020204"/>
              </a:defRPr>
            </a:lvl7pPr>
            <a:lvl8pPr marL="3657600" marR="0" lvl="7" indent="-304800" algn="ctr" rtl="0">
              <a:lnSpc>
                <a:spcPct val="100000"/>
              </a:lnSpc>
              <a:spcBef>
                <a:spcPts val="0"/>
              </a:spcBef>
              <a:spcAft>
                <a:spcPts val="0"/>
              </a:spcAft>
              <a:buClr>
                <a:schemeClr val="dk1"/>
              </a:buClr>
              <a:buSzPts val="1200"/>
              <a:buFont typeface="PT Sans" panose="020B0503020203020204"/>
              <a:buNone/>
              <a:defRPr sz="1200" b="0" i="0" u="none" strike="noStrike" cap="none">
                <a:solidFill>
                  <a:schemeClr val="dk1"/>
                </a:solidFill>
                <a:latin typeface="PT Sans" panose="020B0503020203020204"/>
                <a:ea typeface="PT Sans" panose="020B0503020203020204"/>
                <a:cs typeface="PT Sans" panose="020B0503020203020204"/>
                <a:sym typeface="PT Sans" panose="020B0503020203020204"/>
              </a:defRPr>
            </a:lvl8pPr>
            <a:lvl9pPr marL="4114800" marR="0" lvl="8" indent="-304800" algn="ctr" rtl="0">
              <a:lnSpc>
                <a:spcPct val="100000"/>
              </a:lnSpc>
              <a:spcBef>
                <a:spcPts val="0"/>
              </a:spcBef>
              <a:spcAft>
                <a:spcPts val="0"/>
              </a:spcAft>
              <a:buClr>
                <a:schemeClr val="dk1"/>
              </a:buClr>
              <a:buSzPts val="1200"/>
              <a:buFont typeface="PT Sans" panose="020B0503020203020204"/>
              <a:buNone/>
              <a:defRPr sz="1200" b="0" i="0" u="none" strike="noStrike" cap="none">
                <a:solidFill>
                  <a:schemeClr val="dk1"/>
                </a:solidFill>
                <a:latin typeface="PT Sans" panose="020B0503020203020204"/>
                <a:ea typeface="PT Sans" panose="020B0503020203020204"/>
                <a:cs typeface="PT Sans" panose="020B0503020203020204"/>
                <a:sym typeface="PT Sans" panose="020B0503020203020204"/>
              </a:defRPr>
            </a:lvl9pPr>
          </a:lstStyle>
          <a:p>
            <a:pPr marL="0" lvl="0" indent="0" algn="ctr" rtl="0">
              <a:spcBef>
                <a:spcPts val="0"/>
              </a:spcBef>
              <a:spcAft>
                <a:spcPts val="0"/>
              </a:spcAft>
              <a:buNone/>
            </a:pPr>
            <a:r>
              <a:rPr lang="en-US" altLang="en-GB"/>
              <a:t>Room in Boutique Hotel</a:t>
            </a:r>
            <a:endParaRPr lang="en-US" altLang="en-GB"/>
          </a:p>
        </p:txBody>
      </p:sp>
      <p:sp>
        <p:nvSpPr>
          <p:cNvPr id="801" name="Google Shape;801;p38"/>
          <p:cNvSpPr txBox="1"/>
          <p:nvPr/>
        </p:nvSpPr>
        <p:spPr>
          <a:xfrm>
            <a:off x="2213610" y="1796415"/>
            <a:ext cx="3413125" cy="625475"/>
          </a:xfrm>
          <a:prstGeom prst="rect">
            <a:avLst/>
          </a:prstGeom>
          <a:noFill/>
          <a:ln>
            <a:noFill/>
          </a:ln>
        </p:spPr>
        <p:txBody>
          <a:bodyPr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6000"/>
              <a:buFont typeface="Cabin"/>
              <a:buNone/>
              <a:defRPr sz="4500" b="0" i="0" u="none" strike="noStrike" cap="none">
                <a:solidFill>
                  <a:schemeClr val="dk1"/>
                </a:solidFill>
                <a:latin typeface="Cabin"/>
                <a:ea typeface="Cabin"/>
                <a:cs typeface="Cabin"/>
                <a:sym typeface="Cabin"/>
              </a:defRPr>
            </a:lvl1pPr>
            <a:lvl2pPr marR="0" lvl="1" algn="ctr" rtl="0">
              <a:lnSpc>
                <a:spcPct val="100000"/>
              </a:lnSpc>
              <a:spcBef>
                <a:spcPts val="0"/>
              </a:spcBef>
              <a:spcAft>
                <a:spcPts val="0"/>
              </a:spcAft>
              <a:buClr>
                <a:schemeClr val="lt1"/>
              </a:buClr>
              <a:buSzPts val="6000"/>
              <a:buFont typeface="Cabin"/>
              <a:buNone/>
              <a:defRPr sz="6000" b="0" i="0" u="none" strike="noStrike" cap="none">
                <a:solidFill>
                  <a:schemeClr val="lt1"/>
                </a:solidFill>
                <a:latin typeface="Cabin"/>
                <a:ea typeface="Cabin"/>
                <a:cs typeface="Cabin"/>
                <a:sym typeface="Cabin"/>
              </a:defRPr>
            </a:lvl2pPr>
            <a:lvl3pPr marR="0" lvl="2" algn="ctr" rtl="0">
              <a:lnSpc>
                <a:spcPct val="100000"/>
              </a:lnSpc>
              <a:spcBef>
                <a:spcPts val="0"/>
              </a:spcBef>
              <a:spcAft>
                <a:spcPts val="0"/>
              </a:spcAft>
              <a:buClr>
                <a:schemeClr val="lt1"/>
              </a:buClr>
              <a:buSzPts val="6000"/>
              <a:buFont typeface="Cabin"/>
              <a:buNone/>
              <a:defRPr sz="6000" b="0" i="0" u="none" strike="noStrike" cap="none">
                <a:solidFill>
                  <a:schemeClr val="lt1"/>
                </a:solidFill>
                <a:latin typeface="Cabin"/>
                <a:ea typeface="Cabin"/>
                <a:cs typeface="Cabin"/>
                <a:sym typeface="Cabin"/>
              </a:defRPr>
            </a:lvl3pPr>
            <a:lvl4pPr marR="0" lvl="3" algn="ctr" rtl="0">
              <a:lnSpc>
                <a:spcPct val="100000"/>
              </a:lnSpc>
              <a:spcBef>
                <a:spcPts val="0"/>
              </a:spcBef>
              <a:spcAft>
                <a:spcPts val="0"/>
              </a:spcAft>
              <a:buClr>
                <a:schemeClr val="lt1"/>
              </a:buClr>
              <a:buSzPts val="6000"/>
              <a:buFont typeface="Cabin"/>
              <a:buNone/>
              <a:defRPr sz="6000" b="0" i="0" u="none" strike="noStrike" cap="none">
                <a:solidFill>
                  <a:schemeClr val="lt1"/>
                </a:solidFill>
                <a:latin typeface="Cabin"/>
                <a:ea typeface="Cabin"/>
                <a:cs typeface="Cabin"/>
                <a:sym typeface="Cabin"/>
              </a:defRPr>
            </a:lvl4pPr>
            <a:lvl5pPr marR="0" lvl="4" algn="ctr" rtl="0">
              <a:lnSpc>
                <a:spcPct val="100000"/>
              </a:lnSpc>
              <a:spcBef>
                <a:spcPts val="0"/>
              </a:spcBef>
              <a:spcAft>
                <a:spcPts val="0"/>
              </a:spcAft>
              <a:buClr>
                <a:schemeClr val="lt1"/>
              </a:buClr>
              <a:buSzPts val="6000"/>
              <a:buFont typeface="Cabin"/>
              <a:buNone/>
              <a:defRPr sz="6000" b="0" i="0" u="none" strike="noStrike" cap="none">
                <a:solidFill>
                  <a:schemeClr val="lt1"/>
                </a:solidFill>
                <a:latin typeface="Cabin"/>
                <a:ea typeface="Cabin"/>
                <a:cs typeface="Cabin"/>
                <a:sym typeface="Cabin"/>
              </a:defRPr>
            </a:lvl5pPr>
            <a:lvl6pPr marR="0" lvl="5" algn="ctr" rtl="0">
              <a:lnSpc>
                <a:spcPct val="100000"/>
              </a:lnSpc>
              <a:spcBef>
                <a:spcPts val="0"/>
              </a:spcBef>
              <a:spcAft>
                <a:spcPts val="0"/>
              </a:spcAft>
              <a:buClr>
                <a:schemeClr val="lt1"/>
              </a:buClr>
              <a:buSzPts val="6000"/>
              <a:buFont typeface="Cabin"/>
              <a:buNone/>
              <a:defRPr sz="6000" b="0" i="0" u="none" strike="noStrike" cap="none">
                <a:solidFill>
                  <a:schemeClr val="lt1"/>
                </a:solidFill>
                <a:latin typeface="Cabin"/>
                <a:ea typeface="Cabin"/>
                <a:cs typeface="Cabin"/>
                <a:sym typeface="Cabin"/>
              </a:defRPr>
            </a:lvl6pPr>
            <a:lvl7pPr marR="0" lvl="6" algn="ctr" rtl="0">
              <a:lnSpc>
                <a:spcPct val="100000"/>
              </a:lnSpc>
              <a:spcBef>
                <a:spcPts val="0"/>
              </a:spcBef>
              <a:spcAft>
                <a:spcPts val="0"/>
              </a:spcAft>
              <a:buClr>
                <a:schemeClr val="lt1"/>
              </a:buClr>
              <a:buSzPts val="6000"/>
              <a:buFont typeface="Cabin"/>
              <a:buNone/>
              <a:defRPr sz="6000" b="0" i="0" u="none" strike="noStrike" cap="none">
                <a:solidFill>
                  <a:schemeClr val="lt1"/>
                </a:solidFill>
                <a:latin typeface="Cabin"/>
                <a:ea typeface="Cabin"/>
                <a:cs typeface="Cabin"/>
                <a:sym typeface="Cabin"/>
              </a:defRPr>
            </a:lvl7pPr>
            <a:lvl8pPr marR="0" lvl="7" algn="ctr" rtl="0">
              <a:lnSpc>
                <a:spcPct val="100000"/>
              </a:lnSpc>
              <a:spcBef>
                <a:spcPts val="0"/>
              </a:spcBef>
              <a:spcAft>
                <a:spcPts val="0"/>
              </a:spcAft>
              <a:buClr>
                <a:schemeClr val="lt1"/>
              </a:buClr>
              <a:buSzPts val="6000"/>
              <a:buFont typeface="Cabin"/>
              <a:buNone/>
              <a:defRPr sz="6000" b="0" i="0" u="none" strike="noStrike" cap="none">
                <a:solidFill>
                  <a:schemeClr val="lt1"/>
                </a:solidFill>
                <a:latin typeface="Cabin"/>
                <a:ea typeface="Cabin"/>
                <a:cs typeface="Cabin"/>
                <a:sym typeface="Cabin"/>
              </a:defRPr>
            </a:lvl8pPr>
            <a:lvl9pPr marR="0" lvl="8" algn="ctr" rtl="0">
              <a:lnSpc>
                <a:spcPct val="100000"/>
              </a:lnSpc>
              <a:spcBef>
                <a:spcPts val="0"/>
              </a:spcBef>
              <a:spcAft>
                <a:spcPts val="0"/>
              </a:spcAft>
              <a:buClr>
                <a:schemeClr val="lt1"/>
              </a:buClr>
              <a:buSzPts val="6000"/>
              <a:buFont typeface="Cabin"/>
              <a:buNone/>
              <a:defRPr sz="6000" b="0" i="0" u="none" strike="noStrike" cap="none">
                <a:solidFill>
                  <a:schemeClr val="lt1"/>
                </a:solidFill>
                <a:latin typeface="Cabin"/>
                <a:ea typeface="Cabin"/>
                <a:cs typeface="Cabin"/>
                <a:sym typeface="Cabin"/>
              </a:defRPr>
            </a:lvl9pPr>
          </a:lstStyle>
          <a:p>
            <a:pPr marL="0" lvl="0" indent="0" algn="ctr" rtl="0">
              <a:spcBef>
                <a:spcPts val="0"/>
              </a:spcBef>
              <a:spcAft>
                <a:spcPts val="0"/>
              </a:spcAft>
              <a:buNone/>
            </a:pPr>
            <a:r>
              <a:rPr lang="en-US" altLang="en-GB">
                <a:sym typeface="+mn-ea"/>
              </a:rPr>
              <a:t>$ 514.9545</a:t>
            </a:r>
            <a:endParaRPr lang="en-GB"/>
          </a:p>
        </p:txBody>
      </p:sp>
      <p:sp>
        <p:nvSpPr>
          <p:cNvPr id="802" name="Google Shape;802;p38"/>
          <p:cNvSpPr txBox="1"/>
          <p:nvPr/>
        </p:nvSpPr>
        <p:spPr>
          <a:xfrm>
            <a:off x="4594225" y="3507105"/>
            <a:ext cx="2841625" cy="625475"/>
          </a:xfrm>
          <a:prstGeom prst="rect">
            <a:avLst/>
          </a:prstGeom>
          <a:noFill/>
          <a:ln>
            <a:noFill/>
          </a:ln>
        </p:spPr>
        <p:txBody>
          <a:bodyPr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6000"/>
              <a:buFont typeface="Cabin"/>
              <a:buNone/>
              <a:defRPr sz="4500" b="0" i="0" u="none" strike="noStrike" cap="none">
                <a:solidFill>
                  <a:schemeClr val="dk1"/>
                </a:solidFill>
                <a:latin typeface="Cabin"/>
                <a:ea typeface="Cabin"/>
                <a:cs typeface="Cabin"/>
                <a:sym typeface="Cabin"/>
              </a:defRPr>
            </a:lvl1pPr>
            <a:lvl2pPr marR="0" lvl="1" algn="ctr" rtl="0">
              <a:lnSpc>
                <a:spcPct val="100000"/>
              </a:lnSpc>
              <a:spcBef>
                <a:spcPts val="0"/>
              </a:spcBef>
              <a:spcAft>
                <a:spcPts val="0"/>
              </a:spcAft>
              <a:buClr>
                <a:schemeClr val="lt1"/>
              </a:buClr>
              <a:buSzPts val="6000"/>
              <a:buFont typeface="Cabin"/>
              <a:buNone/>
              <a:defRPr sz="6000" b="0" i="0" u="none" strike="noStrike" cap="none">
                <a:solidFill>
                  <a:schemeClr val="lt1"/>
                </a:solidFill>
                <a:latin typeface="Cabin"/>
                <a:ea typeface="Cabin"/>
                <a:cs typeface="Cabin"/>
                <a:sym typeface="Cabin"/>
              </a:defRPr>
            </a:lvl2pPr>
            <a:lvl3pPr marR="0" lvl="2" algn="ctr" rtl="0">
              <a:lnSpc>
                <a:spcPct val="100000"/>
              </a:lnSpc>
              <a:spcBef>
                <a:spcPts val="0"/>
              </a:spcBef>
              <a:spcAft>
                <a:spcPts val="0"/>
              </a:spcAft>
              <a:buClr>
                <a:schemeClr val="lt1"/>
              </a:buClr>
              <a:buSzPts val="6000"/>
              <a:buFont typeface="Cabin"/>
              <a:buNone/>
              <a:defRPr sz="6000" b="0" i="0" u="none" strike="noStrike" cap="none">
                <a:solidFill>
                  <a:schemeClr val="lt1"/>
                </a:solidFill>
                <a:latin typeface="Cabin"/>
                <a:ea typeface="Cabin"/>
                <a:cs typeface="Cabin"/>
                <a:sym typeface="Cabin"/>
              </a:defRPr>
            </a:lvl3pPr>
            <a:lvl4pPr marR="0" lvl="3" algn="ctr" rtl="0">
              <a:lnSpc>
                <a:spcPct val="100000"/>
              </a:lnSpc>
              <a:spcBef>
                <a:spcPts val="0"/>
              </a:spcBef>
              <a:spcAft>
                <a:spcPts val="0"/>
              </a:spcAft>
              <a:buClr>
                <a:schemeClr val="lt1"/>
              </a:buClr>
              <a:buSzPts val="6000"/>
              <a:buFont typeface="Cabin"/>
              <a:buNone/>
              <a:defRPr sz="6000" b="0" i="0" u="none" strike="noStrike" cap="none">
                <a:solidFill>
                  <a:schemeClr val="lt1"/>
                </a:solidFill>
                <a:latin typeface="Cabin"/>
                <a:ea typeface="Cabin"/>
                <a:cs typeface="Cabin"/>
                <a:sym typeface="Cabin"/>
              </a:defRPr>
            </a:lvl4pPr>
            <a:lvl5pPr marR="0" lvl="4" algn="ctr" rtl="0">
              <a:lnSpc>
                <a:spcPct val="100000"/>
              </a:lnSpc>
              <a:spcBef>
                <a:spcPts val="0"/>
              </a:spcBef>
              <a:spcAft>
                <a:spcPts val="0"/>
              </a:spcAft>
              <a:buClr>
                <a:schemeClr val="lt1"/>
              </a:buClr>
              <a:buSzPts val="6000"/>
              <a:buFont typeface="Cabin"/>
              <a:buNone/>
              <a:defRPr sz="6000" b="0" i="0" u="none" strike="noStrike" cap="none">
                <a:solidFill>
                  <a:schemeClr val="lt1"/>
                </a:solidFill>
                <a:latin typeface="Cabin"/>
                <a:ea typeface="Cabin"/>
                <a:cs typeface="Cabin"/>
                <a:sym typeface="Cabin"/>
              </a:defRPr>
            </a:lvl5pPr>
            <a:lvl6pPr marR="0" lvl="5" algn="ctr" rtl="0">
              <a:lnSpc>
                <a:spcPct val="100000"/>
              </a:lnSpc>
              <a:spcBef>
                <a:spcPts val="0"/>
              </a:spcBef>
              <a:spcAft>
                <a:spcPts val="0"/>
              </a:spcAft>
              <a:buClr>
                <a:schemeClr val="lt1"/>
              </a:buClr>
              <a:buSzPts val="6000"/>
              <a:buFont typeface="Cabin"/>
              <a:buNone/>
              <a:defRPr sz="6000" b="0" i="0" u="none" strike="noStrike" cap="none">
                <a:solidFill>
                  <a:schemeClr val="lt1"/>
                </a:solidFill>
                <a:latin typeface="Cabin"/>
                <a:ea typeface="Cabin"/>
                <a:cs typeface="Cabin"/>
                <a:sym typeface="Cabin"/>
              </a:defRPr>
            </a:lvl6pPr>
            <a:lvl7pPr marR="0" lvl="6" algn="ctr" rtl="0">
              <a:lnSpc>
                <a:spcPct val="100000"/>
              </a:lnSpc>
              <a:spcBef>
                <a:spcPts val="0"/>
              </a:spcBef>
              <a:spcAft>
                <a:spcPts val="0"/>
              </a:spcAft>
              <a:buClr>
                <a:schemeClr val="lt1"/>
              </a:buClr>
              <a:buSzPts val="6000"/>
              <a:buFont typeface="Cabin"/>
              <a:buNone/>
              <a:defRPr sz="6000" b="0" i="0" u="none" strike="noStrike" cap="none">
                <a:solidFill>
                  <a:schemeClr val="lt1"/>
                </a:solidFill>
                <a:latin typeface="Cabin"/>
                <a:ea typeface="Cabin"/>
                <a:cs typeface="Cabin"/>
                <a:sym typeface="Cabin"/>
              </a:defRPr>
            </a:lvl7pPr>
            <a:lvl8pPr marR="0" lvl="7" algn="ctr" rtl="0">
              <a:lnSpc>
                <a:spcPct val="100000"/>
              </a:lnSpc>
              <a:spcBef>
                <a:spcPts val="0"/>
              </a:spcBef>
              <a:spcAft>
                <a:spcPts val="0"/>
              </a:spcAft>
              <a:buClr>
                <a:schemeClr val="lt1"/>
              </a:buClr>
              <a:buSzPts val="6000"/>
              <a:buFont typeface="Cabin"/>
              <a:buNone/>
              <a:defRPr sz="6000" b="0" i="0" u="none" strike="noStrike" cap="none">
                <a:solidFill>
                  <a:schemeClr val="lt1"/>
                </a:solidFill>
                <a:latin typeface="Cabin"/>
                <a:ea typeface="Cabin"/>
                <a:cs typeface="Cabin"/>
                <a:sym typeface="Cabin"/>
              </a:defRPr>
            </a:lvl8pPr>
            <a:lvl9pPr marR="0" lvl="8" algn="ctr" rtl="0">
              <a:lnSpc>
                <a:spcPct val="100000"/>
              </a:lnSpc>
              <a:spcBef>
                <a:spcPts val="0"/>
              </a:spcBef>
              <a:spcAft>
                <a:spcPts val="0"/>
              </a:spcAft>
              <a:buClr>
                <a:schemeClr val="lt1"/>
              </a:buClr>
              <a:buSzPts val="6000"/>
              <a:buFont typeface="Cabin"/>
              <a:buNone/>
              <a:defRPr sz="6000" b="0" i="0" u="none" strike="noStrike" cap="none">
                <a:solidFill>
                  <a:schemeClr val="lt1"/>
                </a:solidFill>
                <a:latin typeface="Cabin"/>
                <a:ea typeface="Cabin"/>
                <a:cs typeface="Cabin"/>
                <a:sym typeface="Cabin"/>
              </a:defRPr>
            </a:lvl9pPr>
          </a:lstStyle>
          <a:p>
            <a:pPr marL="0" lvl="0" indent="0" algn="ctr" rtl="0">
              <a:spcBef>
                <a:spcPts val="0"/>
              </a:spcBef>
              <a:spcAft>
                <a:spcPts val="0"/>
              </a:spcAft>
              <a:buNone/>
            </a:pPr>
            <a:r>
              <a:rPr lang="en-US" altLang="en-GB"/>
              <a:t>$ 256.6</a:t>
            </a:r>
            <a:endParaRPr lang="en-US" altLang="en-GB"/>
          </a:p>
        </p:txBody>
      </p:sp>
      <p:sp>
        <p:nvSpPr>
          <p:cNvPr id="803" name="Google Shape;803;p38"/>
          <p:cNvSpPr txBox="1"/>
          <p:nvPr/>
        </p:nvSpPr>
        <p:spPr>
          <a:xfrm>
            <a:off x="5096510" y="4131310"/>
            <a:ext cx="1946910" cy="487045"/>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PT Sans" panose="020B0503020203020204"/>
              <a:buNone/>
              <a:defRPr sz="1400" b="0" i="0" u="none" strike="noStrike" cap="none">
                <a:solidFill>
                  <a:schemeClr val="dk1"/>
                </a:solidFill>
                <a:latin typeface="Albert Sans"/>
                <a:ea typeface="Albert Sans"/>
                <a:cs typeface="Albert Sans"/>
                <a:sym typeface="Albert Sans"/>
              </a:defRPr>
            </a:lvl1pPr>
            <a:lvl2pPr marL="914400" marR="0" lvl="1"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2pPr>
            <a:lvl3pPr marL="1371600" marR="0" lvl="2"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3pPr>
            <a:lvl4pPr marL="1828800" marR="0" lvl="3" indent="-304800" algn="ctr" rtl="0">
              <a:lnSpc>
                <a:spcPct val="100000"/>
              </a:lnSpc>
              <a:spcBef>
                <a:spcPts val="0"/>
              </a:spcBef>
              <a:spcAft>
                <a:spcPts val="0"/>
              </a:spcAft>
              <a:buClr>
                <a:schemeClr val="dk1"/>
              </a:buClr>
              <a:buSzPts val="1200"/>
              <a:buFont typeface="PT Sans" panose="020B0503020203020204"/>
              <a:buNone/>
              <a:defRPr sz="1200" b="0" i="0" u="none" strike="noStrike" cap="none">
                <a:solidFill>
                  <a:schemeClr val="dk1"/>
                </a:solidFill>
                <a:latin typeface="PT Sans" panose="020B0503020203020204"/>
                <a:ea typeface="PT Sans" panose="020B0503020203020204"/>
                <a:cs typeface="PT Sans" panose="020B0503020203020204"/>
                <a:sym typeface="PT Sans" panose="020B0503020203020204"/>
              </a:defRPr>
            </a:lvl4pPr>
            <a:lvl5pPr marL="2286000" marR="0" lvl="4" indent="-304800" algn="ctr" rtl="0">
              <a:lnSpc>
                <a:spcPct val="100000"/>
              </a:lnSpc>
              <a:spcBef>
                <a:spcPts val="0"/>
              </a:spcBef>
              <a:spcAft>
                <a:spcPts val="0"/>
              </a:spcAft>
              <a:buClr>
                <a:schemeClr val="dk1"/>
              </a:buClr>
              <a:buSzPts val="1200"/>
              <a:buFont typeface="PT Sans" panose="020B0503020203020204"/>
              <a:buNone/>
              <a:defRPr sz="1200" b="0" i="0" u="none" strike="noStrike" cap="none">
                <a:solidFill>
                  <a:schemeClr val="dk1"/>
                </a:solidFill>
                <a:latin typeface="PT Sans" panose="020B0503020203020204"/>
                <a:ea typeface="PT Sans" panose="020B0503020203020204"/>
                <a:cs typeface="PT Sans" panose="020B0503020203020204"/>
                <a:sym typeface="PT Sans" panose="020B0503020203020204"/>
              </a:defRPr>
            </a:lvl5pPr>
            <a:lvl6pPr marL="2743200" marR="0" lvl="5" indent="-304800" algn="ctr" rtl="0">
              <a:lnSpc>
                <a:spcPct val="100000"/>
              </a:lnSpc>
              <a:spcBef>
                <a:spcPts val="0"/>
              </a:spcBef>
              <a:spcAft>
                <a:spcPts val="0"/>
              </a:spcAft>
              <a:buClr>
                <a:schemeClr val="dk1"/>
              </a:buClr>
              <a:buSzPts val="1200"/>
              <a:buFont typeface="PT Sans" panose="020B0503020203020204"/>
              <a:buNone/>
              <a:defRPr sz="1200" b="0" i="0" u="none" strike="noStrike" cap="none">
                <a:solidFill>
                  <a:schemeClr val="dk1"/>
                </a:solidFill>
                <a:latin typeface="PT Sans" panose="020B0503020203020204"/>
                <a:ea typeface="PT Sans" panose="020B0503020203020204"/>
                <a:cs typeface="PT Sans" panose="020B0503020203020204"/>
                <a:sym typeface="PT Sans" panose="020B0503020203020204"/>
              </a:defRPr>
            </a:lvl6pPr>
            <a:lvl7pPr marL="3200400" marR="0" lvl="6" indent="-304800" algn="ctr" rtl="0">
              <a:lnSpc>
                <a:spcPct val="100000"/>
              </a:lnSpc>
              <a:spcBef>
                <a:spcPts val="0"/>
              </a:spcBef>
              <a:spcAft>
                <a:spcPts val="0"/>
              </a:spcAft>
              <a:buClr>
                <a:schemeClr val="dk1"/>
              </a:buClr>
              <a:buSzPts val="1200"/>
              <a:buFont typeface="PT Sans" panose="020B0503020203020204"/>
              <a:buNone/>
              <a:defRPr sz="1200" b="0" i="0" u="none" strike="noStrike" cap="none">
                <a:solidFill>
                  <a:schemeClr val="dk1"/>
                </a:solidFill>
                <a:latin typeface="PT Sans" panose="020B0503020203020204"/>
                <a:ea typeface="PT Sans" panose="020B0503020203020204"/>
                <a:cs typeface="PT Sans" panose="020B0503020203020204"/>
                <a:sym typeface="PT Sans" panose="020B0503020203020204"/>
              </a:defRPr>
            </a:lvl7pPr>
            <a:lvl8pPr marL="3657600" marR="0" lvl="7" indent="-304800" algn="ctr" rtl="0">
              <a:lnSpc>
                <a:spcPct val="100000"/>
              </a:lnSpc>
              <a:spcBef>
                <a:spcPts val="0"/>
              </a:spcBef>
              <a:spcAft>
                <a:spcPts val="0"/>
              </a:spcAft>
              <a:buClr>
                <a:schemeClr val="dk1"/>
              </a:buClr>
              <a:buSzPts val="1200"/>
              <a:buFont typeface="PT Sans" panose="020B0503020203020204"/>
              <a:buNone/>
              <a:defRPr sz="1200" b="0" i="0" u="none" strike="noStrike" cap="none">
                <a:solidFill>
                  <a:schemeClr val="dk1"/>
                </a:solidFill>
                <a:latin typeface="PT Sans" panose="020B0503020203020204"/>
                <a:ea typeface="PT Sans" panose="020B0503020203020204"/>
                <a:cs typeface="PT Sans" panose="020B0503020203020204"/>
                <a:sym typeface="PT Sans" panose="020B0503020203020204"/>
              </a:defRPr>
            </a:lvl8pPr>
            <a:lvl9pPr marL="4114800" marR="0" lvl="8" indent="-304800" algn="ctr" rtl="0">
              <a:lnSpc>
                <a:spcPct val="100000"/>
              </a:lnSpc>
              <a:spcBef>
                <a:spcPts val="0"/>
              </a:spcBef>
              <a:spcAft>
                <a:spcPts val="0"/>
              </a:spcAft>
              <a:buClr>
                <a:schemeClr val="dk1"/>
              </a:buClr>
              <a:buSzPts val="1200"/>
              <a:buFont typeface="PT Sans" panose="020B0503020203020204"/>
              <a:buNone/>
              <a:defRPr sz="1200" b="0" i="0" u="none" strike="noStrike" cap="none">
                <a:solidFill>
                  <a:schemeClr val="dk1"/>
                </a:solidFill>
                <a:latin typeface="PT Sans" panose="020B0503020203020204"/>
                <a:ea typeface="PT Sans" panose="020B0503020203020204"/>
                <a:cs typeface="PT Sans" panose="020B0503020203020204"/>
                <a:sym typeface="PT Sans" panose="020B0503020203020204"/>
              </a:defRPr>
            </a:lvl9pPr>
          </a:lstStyle>
          <a:p>
            <a:pPr marL="0" lvl="0" indent="0" algn="ctr" rtl="0">
              <a:spcBef>
                <a:spcPts val="0"/>
              </a:spcBef>
              <a:spcAft>
                <a:spcPts val="0"/>
              </a:spcAft>
              <a:buNone/>
            </a:pPr>
            <a:r>
              <a:rPr lang="en-US" altLang="en-GB"/>
              <a:t>Hotel Room	</a:t>
            </a:r>
            <a:endParaRPr lang="en-US" altLang="en-GB"/>
          </a:p>
        </p:txBody>
      </p:sp>
    </p:spTree>
  </p:cSld>
  <p:clrMapOvr>
    <a:masterClrMapping/>
  </p:clrMapOvr>
  <mc:AlternateContent xmlns:mc="http://schemas.openxmlformats.org/markup-compatibility/2006">
    <mc:Choice xmlns:p14="http://schemas.microsoft.com/office/powerpoint/2010/main" Requires="p14">
      <p:transition spd="med" p14:dur="750">
        <p:wipe/>
      </p:transition>
    </mc:Choice>
    <mc:Fallback>
      <p:transition spd="med">
        <p:wip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711" name="Shape 711"/>
        <p:cNvGrpSpPr/>
        <p:nvPr/>
      </p:nvGrpSpPr>
      <p:grpSpPr>
        <a:xfrm>
          <a:off x="0" y="0"/>
          <a:ext cx="0" cy="0"/>
          <a:chOff x="0" y="0"/>
          <a:chExt cx="0" cy="0"/>
        </a:xfrm>
      </p:grpSpPr>
      <p:grpSp>
        <p:nvGrpSpPr>
          <p:cNvPr id="712" name="Google Shape;712;p33"/>
          <p:cNvGrpSpPr/>
          <p:nvPr/>
        </p:nvGrpSpPr>
        <p:grpSpPr>
          <a:xfrm>
            <a:off x="-2" y="0"/>
            <a:ext cx="9144002" cy="5238975"/>
            <a:chOff x="-2" y="0"/>
            <a:chExt cx="9144002" cy="5238975"/>
          </a:xfrm>
        </p:grpSpPr>
        <p:sp>
          <p:nvSpPr>
            <p:cNvPr id="713" name="Google Shape;713;p33"/>
            <p:cNvSpPr/>
            <p:nvPr/>
          </p:nvSpPr>
          <p:spPr>
            <a:xfrm flipH="1">
              <a:off x="-2" y="0"/>
              <a:ext cx="8409452" cy="43450"/>
            </a:xfrm>
            <a:custGeom>
              <a:avLst/>
              <a:gdLst/>
              <a:ahLst/>
              <a:cxnLst/>
              <a:rect l="l" t="t" r="r" b="b"/>
              <a:pathLst>
                <a:path w="88381" h="1738" extrusionOk="0">
                  <a:moveTo>
                    <a:pt x="0" y="0"/>
                  </a:moveTo>
                  <a:lnTo>
                    <a:pt x="0" y="1738"/>
                  </a:lnTo>
                  <a:lnTo>
                    <a:pt x="88381" y="1738"/>
                  </a:lnTo>
                  <a:lnTo>
                    <a:pt x="8838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4" name="Google Shape;714;p33"/>
            <p:cNvSpPr/>
            <p:nvPr/>
          </p:nvSpPr>
          <p:spPr>
            <a:xfrm flipH="1">
              <a:off x="-2" y="86425"/>
              <a:ext cx="8409452" cy="43475"/>
            </a:xfrm>
            <a:custGeom>
              <a:avLst/>
              <a:gdLst/>
              <a:ahLst/>
              <a:cxnLst/>
              <a:rect l="l" t="t" r="r" b="b"/>
              <a:pathLst>
                <a:path w="88381" h="1739" extrusionOk="0">
                  <a:moveTo>
                    <a:pt x="0" y="1"/>
                  </a:moveTo>
                  <a:lnTo>
                    <a:pt x="0" y="1738"/>
                  </a:lnTo>
                  <a:lnTo>
                    <a:pt x="88381" y="1738"/>
                  </a:lnTo>
                  <a:lnTo>
                    <a:pt x="8838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5" name="Google Shape;715;p33"/>
            <p:cNvSpPr/>
            <p:nvPr/>
          </p:nvSpPr>
          <p:spPr>
            <a:xfrm flipH="1">
              <a:off x="-2" y="173100"/>
              <a:ext cx="8409452" cy="43250"/>
            </a:xfrm>
            <a:custGeom>
              <a:avLst/>
              <a:gdLst/>
              <a:ahLst/>
              <a:cxnLst/>
              <a:rect l="l" t="t" r="r" b="b"/>
              <a:pathLst>
                <a:path w="88381" h="1730" extrusionOk="0">
                  <a:moveTo>
                    <a:pt x="0" y="0"/>
                  </a:moveTo>
                  <a:lnTo>
                    <a:pt x="0" y="1729"/>
                  </a:lnTo>
                  <a:lnTo>
                    <a:pt x="88381" y="1729"/>
                  </a:lnTo>
                  <a:lnTo>
                    <a:pt x="8838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6" name="Google Shape;716;p33"/>
            <p:cNvSpPr/>
            <p:nvPr/>
          </p:nvSpPr>
          <p:spPr>
            <a:xfrm flipH="1">
              <a:off x="-2" y="259525"/>
              <a:ext cx="8409452" cy="43250"/>
            </a:xfrm>
            <a:custGeom>
              <a:avLst/>
              <a:gdLst/>
              <a:ahLst/>
              <a:cxnLst/>
              <a:rect l="l" t="t" r="r" b="b"/>
              <a:pathLst>
                <a:path w="88381" h="1730" extrusionOk="0">
                  <a:moveTo>
                    <a:pt x="0" y="1"/>
                  </a:moveTo>
                  <a:lnTo>
                    <a:pt x="0" y="1730"/>
                  </a:lnTo>
                  <a:lnTo>
                    <a:pt x="88381" y="1730"/>
                  </a:lnTo>
                  <a:lnTo>
                    <a:pt x="8838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7" name="Google Shape;717;p33"/>
            <p:cNvSpPr/>
            <p:nvPr/>
          </p:nvSpPr>
          <p:spPr>
            <a:xfrm flipH="1">
              <a:off x="-2" y="345975"/>
              <a:ext cx="8409452" cy="43475"/>
            </a:xfrm>
            <a:custGeom>
              <a:avLst/>
              <a:gdLst/>
              <a:ahLst/>
              <a:cxnLst/>
              <a:rect l="l" t="t" r="r" b="b"/>
              <a:pathLst>
                <a:path w="88381" h="1739" extrusionOk="0">
                  <a:moveTo>
                    <a:pt x="0" y="1"/>
                  </a:moveTo>
                  <a:lnTo>
                    <a:pt x="0" y="1738"/>
                  </a:lnTo>
                  <a:lnTo>
                    <a:pt x="88381" y="1738"/>
                  </a:lnTo>
                  <a:lnTo>
                    <a:pt x="8838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8" name="Google Shape;718;p33"/>
            <p:cNvSpPr/>
            <p:nvPr/>
          </p:nvSpPr>
          <p:spPr>
            <a:xfrm flipH="1">
              <a:off x="-2" y="432425"/>
              <a:ext cx="8409452" cy="43450"/>
            </a:xfrm>
            <a:custGeom>
              <a:avLst/>
              <a:gdLst/>
              <a:ahLst/>
              <a:cxnLst/>
              <a:rect l="l" t="t" r="r" b="b"/>
              <a:pathLst>
                <a:path w="88381" h="1738" extrusionOk="0">
                  <a:moveTo>
                    <a:pt x="0" y="0"/>
                  </a:moveTo>
                  <a:lnTo>
                    <a:pt x="0" y="1738"/>
                  </a:lnTo>
                  <a:lnTo>
                    <a:pt x="88381" y="1738"/>
                  </a:lnTo>
                  <a:lnTo>
                    <a:pt x="8838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9" name="Google Shape;719;p33"/>
            <p:cNvSpPr/>
            <p:nvPr/>
          </p:nvSpPr>
          <p:spPr>
            <a:xfrm flipH="1">
              <a:off x="7674900" y="735400"/>
              <a:ext cx="43025" cy="4503575"/>
            </a:xfrm>
            <a:custGeom>
              <a:avLst/>
              <a:gdLst/>
              <a:ahLst/>
              <a:cxnLst/>
              <a:rect l="l" t="t" r="r" b="b"/>
              <a:pathLst>
                <a:path w="1721" h="180143" extrusionOk="0">
                  <a:moveTo>
                    <a:pt x="1" y="1"/>
                  </a:moveTo>
                  <a:lnTo>
                    <a:pt x="1" y="180143"/>
                  </a:lnTo>
                  <a:lnTo>
                    <a:pt x="1721" y="180143"/>
                  </a:lnTo>
                  <a:lnTo>
                    <a:pt x="172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0" name="Google Shape;720;p33"/>
            <p:cNvSpPr/>
            <p:nvPr/>
          </p:nvSpPr>
          <p:spPr>
            <a:xfrm flipH="1">
              <a:off x="7761325" y="735400"/>
              <a:ext cx="43250" cy="4503575"/>
            </a:xfrm>
            <a:custGeom>
              <a:avLst/>
              <a:gdLst/>
              <a:ahLst/>
              <a:cxnLst/>
              <a:rect l="l" t="t" r="r" b="b"/>
              <a:pathLst>
                <a:path w="1730" h="180143" extrusionOk="0">
                  <a:moveTo>
                    <a:pt x="0" y="1"/>
                  </a:moveTo>
                  <a:lnTo>
                    <a:pt x="0" y="180143"/>
                  </a:lnTo>
                  <a:lnTo>
                    <a:pt x="1729" y="180143"/>
                  </a:lnTo>
                  <a:lnTo>
                    <a:pt x="172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1" name="Google Shape;721;p33"/>
            <p:cNvSpPr/>
            <p:nvPr/>
          </p:nvSpPr>
          <p:spPr>
            <a:xfrm flipH="1">
              <a:off x="7847550" y="735400"/>
              <a:ext cx="43250" cy="4503575"/>
            </a:xfrm>
            <a:custGeom>
              <a:avLst/>
              <a:gdLst/>
              <a:ahLst/>
              <a:cxnLst/>
              <a:rect l="l" t="t" r="r" b="b"/>
              <a:pathLst>
                <a:path w="1730" h="180143" extrusionOk="0">
                  <a:moveTo>
                    <a:pt x="0" y="1"/>
                  </a:moveTo>
                  <a:lnTo>
                    <a:pt x="0" y="180143"/>
                  </a:lnTo>
                  <a:lnTo>
                    <a:pt x="1729" y="180143"/>
                  </a:lnTo>
                  <a:lnTo>
                    <a:pt x="172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2" name="Google Shape;722;p33"/>
            <p:cNvSpPr/>
            <p:nvPr/>
          </p:nvSpPr>
          <p:spPr>
            <a:xfrm flipH="1">
              <a:off x="7934000" y="735400"/>
              <a:ext cx="43250" cy="4503575"/>
            </a:xfrm>
            <a:custGeom>
              <a:avLst/>
              <a:gdLst/>
              <a:ahLst/>
              <a:cxnLst/>
              <a:rect l="l" t="t" r="r" b="b"/>
              <a:pathLst>
                <a:path w="1730" h="180143" extrusionOk="0">
                  <a:moveTo>
                    <a:pt x="1" y="1"/>
                  </a:moveTo>
                  <a:lnTo>
                    <a:pt x="1" y="180143"/>
                  </a:lnTo>
                  <a:lnTo>
                    <a:pt x="1729" y="180143"/>
                  </a:lnTo>
                  <a:lnTo>
                    <a:pt x="172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3" name="Google Shape;723;p33"/>
            <p:cNvSpPr/>
            <p:nvPr/>
          </p:nvSpPr>
          <p:spPr>
            <a:xfrm flipH="1">
              <a:off x="8020675" y="735400"/>
              <a:ext cx="43025" cy="4503575"/>
            </a:xfrm>
            <a:custGeom>
              <a:avLst/>
              <a:gdLst/>
              <a:ahLst/>
              <a:cxnLst/>
              <a:rect l="l" t="t" r="r" b="b"/>
              <a:pathLst>
                <a:path w="1721" h="180143" extrusionOk="0">
                  <a:moveTo>
                    <a:pt x="1" y="1"/>
                  </a:moveTo>
                  <a:lnTo>
                    <a:pt x="1" y="180143"/>
                  </a:lnTo>
                  <a:lnTo>
                    <a:pt x="1721" y="180143"/>
                  </a:lnTo>
                  <a:lnTo>
                    <a:pt x="172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4" name="Google Shape;724;p33"/>
            <p:cNvSpPr/>
            <p:nvPr/>
          </p:nvSpPr>
          <p:spPr>
            <a:xfrm flipH="1">
              <a:off x="8107100" y="735400"/>
              <a:ext cx="43025" cy="4503575"/>
            </a:xfrm>
            <a:custGeom>
              <a:avLst/>
              <a:gdLst/>
              <a:ahLst/>
              <a:cxnLst/>
              <a:rect l="l" t="t" r="r" b="b"/>
              <a:pathLst>
                <a:path w="1721" h="180143" extrusionOk="0">
                  <a:moveTo>
                    <a:pt x="0" y="1"/>
                  </a:moveTo>
                  <a:lnTo>
                    <a:pt x="0" y="180143"/>
                  </a:lnTo>
                  <a:lnTo>
                    <a:pt x="1720" y="180143"/>
                  </a:lnTo>
                  <a:lnTo>
                    <a:pt x="172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5" name="Google Shape;725;p33"/>
            <p:cNvSpPr/>
            <p:nvPr/>
          </p:nvSpPr>
          <p:spPr>
            <a:xfrm flipH="1">
              <a:off x="8193325" y="735400"/>
              <a:ext cx="43025" cy="4503575"/>
            </a:xfrm>
            <a:custGeom>
              <a:avLst/>
              <a:gdLst/>
              <a:ahLst/>
              <a:cxnLst/>
              <a:rect l="l" t="t" r="r" b="b"/>
              <a:pathLst>
                <a:path w="1721" h="180143" extrusionOk="0">
                  <a:moveTo>
                    <a:pt x="0" y="1"/>
                  </a:moveTo>
                  <a:lnTo>
                    <a:pt x="0" y="180143"/>
                  </a:lnTo>
                  <a:lnTo>
                    <a:pt x="1720" y="180143"/>
                  </a:lnTo>
                  <a:lnTo>
                    <a:pt x="172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6" name="Google Shape;726;p33"/>
            <p:cNvSpPr/>
            <p:nvPr/>
          </p:nvSpPr>
          <p:spPr>
            <a:xfrm flipH="1">
              <a:off x="8279775" y="735400"/>
              <a:ext cx="43250" cy="4503575"/>
            </a:xfrm>
            <a:custGeom>
              <a:avLst/>
              <a:gdLst/>
              <a:ahLst/>
              <a:cxnLst/>
              <a:rect l="l" t="t" r="r" b="b"/>
              <a:pathLst>
                <a:path w="1730" h="180143" extrusionOk="0">
                  <a:moveTo>
                    <a:pt x="1" y="1"/>
                  </a:moveTo>
                  <a:lnTo>
                    <a:pt x="1" y="180143"/>
                  </a:lnTo>
                  <a:lnTo>
                    <a:pt x="1730" y="180143"/>
                  </a:lnTo>
                  <a:lnTo>
                    <a:pt x="173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7" name="Google Shape;727;p33"/>
            <p:cNvSpPr/>
            <p:nvPr/>
          </p:nvSpPr>
          <p:spPr>
            <a:xfrm flipH="1">
              <a:off x="8366225" y="735400"/>
              <a:ext cx="43225" cy="4503575"/>
            </a:xfrm>
            <a:custGeom>
              <a:avLst/>
              <a:gdLst/>
              <a:ahLst/>
              <a:cxnLst/>
              <a:rect l="l" t="t" r="r" b="b"/>
              <a:pathLst>
                <a:path w="1729" h="180143" extrusionOk="0">
                  <a:moveTo>
                    <a:pt x="0" y="1"/>
                  </a:moveTo>
                  <a:lnTo>
                    <a:pt x="0" y="180143"/>
                  </a:lnTo>
                  <a:lnTo>
                    <a:pt x="1729" y="180143"/>
                  </a:lnTo>
                  <a:lnTo>
                    <a:pt x="172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8" name="Google Shape;728;p33"/>
            <p:cNvSpPr/>
            <p:nvPr/>
          </p:nvSpPr>
          <p:spPr>
            <a:xfrm flipH="1">
              <a:off x="7674900" y="0"/>
              <a:ext cx="1469100" cy="1470850"/>
            </a:xfrm>
            <a:custGeom>
              <a:avLst/>
              <a:gdLst/>
              <a:ahLst/>
              <a:cxnLst/>
              <a:rect l="l" t="t" r="r" b="b"/>
              <a:pathLst>
                <a:path w="58764" h="58834" extrusionOk="0">
                  <a:moveTo>
                    <a:pt x="29382" y="0"/>
                  </a:moveTo>
                  <a:cubicBezTo>
                    <a:pt x="13159" y="0"/>
                    <a:pt x="0" y="13167"/>
                    <a:pt x="0" y="29417"/>
                  </a:cubicBezTo>
                  <a:cubicBezTo>
                    <a:pt x="0" y="45658"/>
                    <a:pt x="13159" y="58834"/>
                    <a:pt x="29382" y="58834"/>
                  </a:cubicBezTo>
                  <a:cubicBezTo>
                    <a:pt x="45614" y="58834"/>
                    <a:pt x="58764" y="45658"/>
                    <a:pt x="58764" y="29417"/>
                  </a:cubicBezTo>
                  <a:cubicBezTo>
                    <a:pt x="58764" y="13167"/>
                    <a:pt x="45614" y="0"/>
                    <a:pt x="2938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9" name="Google Shape;729;p33"/>
            <p:cNvSpPr/>
            <p:nvPr/>
          </p:nvSpPr>
          <p:spPr>
            <a:xfrm flipH="1">
              <a:off x="8042050" y="367800"/>
              <a:ext cx="734575" cy="735025"/>
            </a:xfrm>
            <a:custGeom>
              <a:avLst/>
              <a:gdLst/>
              <a:ahLst/>
              <a:cxnLst/>
              <a:rect l="l" t="t" r="r" b="b"/>
              <a:pathLst>
                <a:path w="29383" h="29401" extrusionOk="0">
                  <a:moveTo>
                    <a:pt x="14687" y="1"/>
                  </a:moveTo>
                  <a:cubicBezTo>
                    <a:pt x="6575" y="1"/>
                    <a:pt x="1" y="6584"/>
                    <a:pt x="1" y="14705"/>
                  </a:cubicBezTo>
                  <a:cubicBezTo>
                    <a:pt x="1" y="22825"/>
                    <a:pt x="6575" y="29400"/>
                    <a:pt x="14687" y="29400"/>
                  </a:cubicBezTo>
                  <a:cubicBezTo>
                    <a:pt x="22799" y="29400"/>
                    <a:pt x="29382" y="22825"/>
                    <a:pt x="29382" y="14705"/>
                  </a:cubicBezTo>
                  <a:cubicBezTo>
                    <a:pt x="29382" y="6584"/>
                    <a:pt x="22799" y="1"/>
                    <a:pt x="146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0" name="Google Shape;730;p33"/>
            <p:cNvSpPr/>
            <p:nvPr/>
          </p:nvSpPr>
          <p:spPr>
            <a:xfrm flipH="1">
              <a:off x="8409425" y="1910025"/>
              <a:ext cx="296250" cy="593550"/>
            </a:xfrm>
            <a:custGeom>
              <a:avLst/>
              <a:gdLst/>
              <a:ahLst/>
              <a:cxnLst/>
              <a:rect l="l" t="t" r="r" b="b"/>
              <a:pathLst>
                <a:path w="11850" h="23742" extrusionOk="0">
                  <a:moveTo>
                    <a:pt x="11849" y="1"/>
                  </a:moveTo>
                  <a:cubicBezTo>
                    <a:pt x="5300" y="1"/>
                    <a:pt x="0" y="5318"/>
                    <a:pt x="0" y="11876"/>
                  </a:cubicBezTo>
                  <a:cubicBezTo>
                    <a:pt x="0" y="18428"/>
                    <a:pt x="5292" y="23742"/>
                    <a:pt x="11833" y="23742"/>
                  </a:cubicBezTo>
                  <a:cubicBezTo>
                    <a:pt x="11838" y="23742"/>
                    <a:pt x="11844" y="23742"/>
                    <a:pt x="11849" y="23742"/>
                  </a:cubicBezTo>
                  <a:lnTo>
                    <a:pt x="118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1" name="Google Shape;731;p33"/>
            <p:cNvSpPr/>
            <p:nvPr/>
          </p:nvSpPr>
          <p:spPr>
            <a:xfrm flipH="1">
              <a:off x="8409425" y="1471925"/>
              <a:ext cx="734575" cy="1470425"/>
            </a:xfrm>
            <a:custGeom>
              <a:avLst/>
              <a:gdLst/>
              <a:ahLst/>
              <a:cxnLst/>
              <a:rect l="l" t="t" r="r" b="b"/>
              <a:pathLst>
                <a:path w="29383" h="58817" extrusionOk="0">
                  <a:moveTo>
                    <a:pt x="29382" y="0"/>
                  </a:moveTo>
                  <a:cubicBezTo>
                    <a:pt x="13168" y="0"/>
                    <a:pt x="0" y="13159"/>
                    <a:pt x="0" y="29400"/>
                  </a:cubicBezTo>
                  <a:cubicBezTo>
                    <a:pt x="0" y="45640"/>
                    <a:pt x="13168" y="58816"/>
                    <a:pt x="29382" y="58816"/>
                  </a:cubicBezTo>
                  <a:lnTo>
                    <a:pt x="29382" y="48924"/>
                  </a:lnTo>
                  <a:cubicBezTo>
                    <a:pt x="18616" y="48924"/>
                    <a:pt x="9885" y="40183"/>
                    <a:pt x="9885" y="29408"/>
                  </a:cubicBezTo>
                  <a:cubicBezTo>
                    <a:pt x="9885" y="18634"/>
                    <a:pt x="18625" y="9884"/>
                    <a:pt x="29382" y="9884"/>
                  </a:cubicBezTo>
                  <a:lnTo>
                    <a:pt x="2938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2" name="Google Shape;732;p33"/>
            <p:cNvSpPr/>
            <p:nvPr/>
          </p:nvSpPr>
          <p:spPr>
            <a:xfrm flipH="1">
              <a:off x="8507875" y="3470625"/>
              <a:ext cx="396000" cy="367975"/>
            </a:xfrm>
            <a:custGeom>
              <a:avLst/>
              <a:gdLst/>
              <a:ahLst/>
              <a:cxnLst/>
              <a:rect l="l" t="t" r="r" b="b"/>
              <a:pathLst>
                <a:path w="15840" h="14719" extrusionOk="0">
                  <a:moveTo>
                    <a:pt x="7924" y="1"/>
                  </a:moveTo>
                  <a:cubicBezTo>
                    <a:pt x="7519" y="1"/>
                    <a:pt x="7109" y="34"/>
                    <a:pt x="6697" y="104"/>
                  </a:cubicBezTo>
                  <a:cubicBezTo>
                    <a:pt x="2698" y="785"/>
                    <a:pt x="0" y="4583"/>
                    <a:pt x="681" y="8591"/>
                  </a:cubicBezTo>
                  <a:cubicBezTo>
                    <a:pt x="1284" y="12178"/>
                    <a:pt x="4402" y="14718"/>
                    <a:pt x="7925" y="14718"/>
                  </a:cubicBezTo>
                  <a:cubicBezTo>
                    <a:pt x="8329" y="14718"/>
                    <a:pt x="8739" y="14685"/>
                    <a:pt x="9151" y="14616"/>
                  </a:cubicBezTo>
                  <a:cubicBezTo>
                    <a:pt x="13141" y="13935"/>
                    <a:pt x="15839" y="10136"/>
                    <a:pt x="15167" y="6129"/>
                  </a:cubicBezTo>
                  <a:cubicBezTo>
                    <a:pt x="14556" y="2534"/>
                    <a:pt x="11439" y="1"/>
                    <a:pt x="79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3" name="Google Shape;733;p33"/>
            <p:cNvSpPr/>
            <p:nvPr/>
          </p:nvSpPr>
          <p:spPr>
            <a:xfrm flipH="1">
              <a:off x="7674900" y="735400"/>
              <a:ext cx="734550" cy="735450"/>
            </a:xfrm>
            <a:custGeom>
              <a:avLst/>
              <a:gdLst/>
              <a:ahLst/>
              <a:cxnLst/>
              <a:rect l="l" t="t" r="r" b="b"/>
              <a:pathLst>
                <a:path w="29382" h="29418" extrusionOk="0">
                  <a:moveTo>
                    <a:pt x="0" y="1"/>
                  </a:moveTo>
                  <a:lnTo>
                    <a:pt x="0" y="29418"/>
                  </a:lnTo>
                  <a:cubicBezTo>
                    <a:pt x="16232" y="29400"/>
                    <a:pt x="29382" y="16242"/>
                    <a:pt x="293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4" name="Google Shape;734;p33"/>
            <p:cNvSpPr/>
            <p:nvPr/>
          </p:nvSpPr>
          <p:spPr>
            <a:xfrm flipH="1">
              <a:off x="8042050" y="735400"/>
              <a:ext cx="367400" cy="367625"/>
            </a:xfrm>
            <a:custGeom>
              <a:avLst/>
              <a:gdLst/>
              <a:ahLst/>
              <a:cxnLst/>
              <a:rect l="l" t="t" r="r" b="b"/>
              <a:pathLst>
                <a:path w="14696" h="14705" extrusionOk="0">
                  <a:moveTo>
                    <a:pt x="0" y="1"/>
                  </a:moveTo>
                  <a:lnTo>
                    <a:pt x="0" y="14705"/>
                  </a:lnTo>
                  <a:cubicBezTo>
                    <a:pt x="8120" y="14705"/>
                    <a:pt x="14695" y="8121"/>
                    <a:pt x="146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5" name="Google Shape;735;p33"/>
            <p:cNvSpPr/>
            <p:nvPr/>
          </p:nvSpPr>
          <p:spPr>
            <a:xfrm flipH="1">
              <a:off x="8409425" y="0"/>
              <a:ext cx="734575" cy="367625"/>
            </a:xfrm>
            <a:custGeom>
              <a:avLst/>
              <a:gdLst/>
              <a:ahLst/>
              <a:cxnLst/>
              <a:rect l="l" t="t" r="r" b="b"/>
              <a:pathLst>
                <a:path w="29383" h="14705" extrusionOk="0">
                  <a:moveTo>
                    <a:pt x="0" y="0"/>
                  </a:moveTo>
                  <a:cubicBezTo>
                    <a:pt x="0" y="8120"/>
                    <a:pt x="6584" y="14704"/>
                    <a:pt x="14696" y="14704"/>
                  </a:cubicBezTo>
                  <a:lnTo>
                    <a:pt x="29382" y="14704"/>
                  </a:lnTo>
                  <a:cubicBezTo>
                    <a:pt x="29382" y="6584"/>
                    <a:pt x="22816" y="0"/>
                    <a:pt x="146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6" name="Google Shape;736;p33"/>
            <p:cNvSpPr/>
            <p:nvPr/>
          </p:nvSpPr>
          <p:spPr>
            <a:xfrm flipH="1">
              <a:off x="8409425" y="367800"/>
              <a:ext cx="734575" cy="367625"/>
            </a:xfrm>
            <a:custGeom>
              <a:avLst/>
              <a:gdLst/>
              <a:ahLst/>
              <a:cxnLst/>
              <a:rect l="l" t="t" r="r" b="b"/>
              <a:pathLst>
                <a:path w="29383" h="14705" extrusionOk="0">
                  <a:moveTo>
                    <a:pt x="14712" y="1"/>
                  </a:moveTo>
                  <a:cubicBezTo>
                    <a:pt x="14706" y="1"/>
                    <a:pt x="14701" y="1"/>
                    <a:pt x="14696" y="1"/>
                  </a:cubicBezTo>
                  <a:lnTo>
                    <a:pt x="0" y="1"/>
                  </a:lnTo>
                  <a:cubicBezTo>
                    <a:pt x="0" y="8121"/>
                    <a:pt x="6584" y="14705"/>
                    <a:pt x="14696" y="14705"/>
                  </a:cubicBezTo>
                  <a:lnTo>
                    <a:pt x="29382" y="14705"/>
                  </a:lnTo>
                  <a:cubicBezTo>
                    <a:pt x="29382" y="6581"/>
                    <a:pt x="22825" y="1"/>
                    <a:pt x="147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7" name="Google Shape;737;p33"/>
            <p:cNvSpPr/>
            <p:nvPr/>
          </p:nvSpPr>
          <p:spPr>
            <a:xfrm flipH="1">
              <a:off x="7458800" y="1298600"/>
              <a:ext cx="216125" cy="432450"/>
            </a:xfrm>
            <a:custGeom>
              <a:avLst/>
              <a:gdLst/>
              <a:ahLst/>
              <a:cxnLst/>
              <a:rect l="l" t="t" r="r" b="b"/>
              <a:pathLst>
                <a:path w="8645" h="17298" extrusionOk="0">
                  <a:moveTo>
                    <a:pt x="1" y="0"/>
                  </a:moveTo>
                  <a:lnTo>
                    <a:pt x="1" y="17298"/>
                  </a:lnTo>
                  <a:lnTo>
                    <a:pt x="236" y="17298"/>
                  </a:lnTo>
                  <a:cubicBezTo>
                    <a:pt x="4890" y="17193"/>
                    <a:pt x="8645" y="13360"/>
                    <a:pt x="8645" y="8653"/>
                  </a:cubicBezTo>
                  <a:cubicBezTo>
                    <a:pt x="8645" y="3877"/>
                    <a:pt x="4777" y="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8" name="Google Shape;738;p33"/>
            <p:cNvSpPr/>
            <p:nvPr/>
          </p:nvSpPr>
          <p:spPr>
            <a:xfrm flipH="1">
              <a:off x="7674900" y="1298600"/>
              <a:ext cx="216125" cy="432450"/>
            </a:xfrm>
            <a:custGeom>
              <a:avLst/>
              <a:gdLst/>
              <a:ahLst/>
              <a:cxnLst/>
              <a:rect l="l" t="t" r="r" b="b"/>
              <a:pathLst>
                <a:path w="8645" h="17298" extrusionOk="0">
                  <a:moveTo>
                    <a:pt x="8418" y="0"/>
                  </a:moveTo>
                  <a:cubicBezTo>
                    <a:pt x="3755" y="105"/>
                    <a:pt x="1" y="3938"/>
                    <a:pt x="1" y="8645"/>
                  </a:cubicBezTo>
                  <a:cubicBezTo>
                    <a:pt x="1" y="13421"/>
                    <a:pt x="3877" y="17298"/>
                    <a:pt x="8645" y="17298"/>
                  </a:cubicBezTo>
                  <a:lnTo>
                    <a:pt x="864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739" name="Google Shape;739;p33"/>
          <p:cNvSpPr txBox="1"/>
          <p:nvPr>
            <p:ph type="title"/>
          </p:nvPr>
        </p:nvSpPr>
        <p:spPr>
          <a:xfrm>
            <a:off x="715010" y="652145"/>
            <a:ext cx="6397625" cy="57277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en-GB" sz="2800"/>
              <a:t>Pricing Trends Lowest in Average</a:t>
            </a:r>
            <a:endParaRPr lang="en-US" altLang="en-GB" sz="2800"/>
          </a:p>
        </p:txBody>
      </p:sp>
      <p:sp>
        <p:nvSpPr>
          <p:cNvPr id="742" name="Google Shape;742;p33"/>
          <p:cNvSpPr/>
          <p:nvPr/>
        </p:nvSpPr>
        <p:spPr>
          <a:xfrm rot="5400000">
            <a:off x="-20337" y="0"/>
            <a:ext cx="735450" cy="735425"/>
          </a:xfrm>
          <a:custGeom>
            <a:avLst/>
            <a:gdLst/>
            <a:ahLst/>
            <a:cxnLst/>
            <a:rect l="l" t="t" r="r" b="b"/>
            <a:pathLst>
              <a:path w="29418" h="29417" extrusionOk="0">
                <a:moveTo>
                  <a:pt x="1" y="0"/>
                </a:moveTo>
                <a:lnTo>
                  <a:pt x="1" y="29417"/>
                </a:lnTo>
                <a:lnTo>
                  <a:pt x="29417" y="29417"/>
                </a:lnTo>
                <a:cubicBezTo>
                  <a:pt x="29417" y="13176"/>
                  <a:pt x="16241" y="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3" name="Google Shape;743;p33"/>
          <p:cNvSpPr/>
          <p:nvPr/>
        </p:nvSpPr>
        <p:spPr>
          <a:xfrm rot="5400000">
            <a:off x="-20325" y="-12"/>
            <a:ext cx="367625" cy="367625"/>
          </a:xfrm>
          <a:custGeom>
            <a:avLst/>
            <a:gdLst/>
            <a:ahLst/>
            <a:cxnLst/>
            <a:rect l="l" t="t" r="r" b="b"/>
            <a:pathLst>
              <a:path w="14705" h="14705" extrusionOk="0">
                <a:moveTo>
                  <a:pt x="1" y="1"/>
                </a:moveTo>
                <a:lnTo>
                  <a:pt x="1" y="14705"/>
                </a:lnTo>
                <a:lnTo>
                  <a:pt x="14704" y="14705"/>
                </a:lnTo>
                <a:cubicBezTo>
                  <a:pt x="14704" y="6584"/>
                  <a:pt x="8121" y="1"/>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8" name="Google Shape;798;p38"/>
          <p:cNvSpPr txBox="1"/>
          <p:nvPr>
            <p:ph type="subTitle" idx="3"/>
          </p:nvPr>
        </p:nvSpPr>
        <p:spPr>
          <a:xfrm>
            <a:off x="2566670" y="2420620"/>
            <a:ext cx="2841625" cy="487045"/>
          </a:xfrm>
          <a:prstGeom prst="rect">
            <a:avLst/>
          </a:prstGeom>
        </p:spPr>
        <p:txBody>
          <a:bodyPr spcFirstLastPara="1" wrap="square" lIns="91425" tIns="91425" rIns="91425" bIns="91425" anchor="t" anchorCtr="0">
            <a:noAutofit/>
          </a:bodyPr>
          <a:p>
            <a:pPr marL="0" lvl="0" indent="0" algn="ctr" rtl="0">
              <a:spcBef>
                <a:spcPts val="0"/>
              </a:spcBef>
              <a:spcAft>
                <a:spcPts val="0"/>
              </a:spcAft>
              <a:buNone/>
            </a:pPr>
            <a:r>
              <a:rPr lang="en-US" altLang="en-GB" sz="1400"/>
              <a:t>For 1 Accommodate</a:t>
            </a:r>
            <a:endParaRPr lang="en-US" altLang="en-GB" sz="1400"/>
          </a:p>
        </p:txBody>
      </p:sp>
      <p:sp>
        <p:nvSpPr>
          <p:cNvPr id="799" name="Google Shape;799;p38"/>
          <p:cNvSpPr txBox="1"/>
          <p:nvPr/>
        </p:nvSpPr>
        <p:spPr>
          <a:xfrm>
            <a:off x="539115" y="3507105"/>
            <a:ext cx="2841625" cy="625475"/>
          </a:xfrm>
          <a:prstGeom prst="rect">
            <a:avLst/>
          </a:prstGeom>
          <a:noFill/>
          <a:ln>
            <a:noFill/>
          </a:ln>
        </p:spPr>
        <p:txBody>
          <a:bodyPr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6000"/>
              <a:buFont typeface="Cabin"/>
              <a:buNone/>
              <a:defRPr sz="4500" b="0" i="0" u="none" strike="noStrike" cap="none">
                <a:solidFill>
                  <a:schemeClr val="dk1"/>
                </a:solidFill>
                <a:latin typeface="Cabin"/>
                <a:ea typeface="Cabin"/>
                <a:cs typeface="Cabin"/>
                <a:sym typeface="Cabin"/>
              </a:defRPr>
            </a:lvl1pPr>
            <a:lvl2pPr marR="0" lvl="1" algn="ctr" rtl="0">
              <a:lnSpc>
                <a:spcPct val="100000"/>
              </a:lnSpc>
              <a:spcBef>
                <a:spcPts val="0"/>
              </a:spcBef>
              <a:spcAft>
                <a:spcPts val="0"/>
              </a:spcAft>
              <a:buClr>
                <a:schemeClr val="lt1"/>
              </a:buClr>
              <a:buSzPts val="6000"/>
              <a:buFont typeface="Cabin"/>
              <a:buNone/>
              <a:defRPr sz="6000" b="0" i="0" u="none" strike="noStrike" cap="none">
                <a:solidFill>
                  <a:schemeClr val="lt1"/>
                </a:solidFill>
                <a:latin typeface="Cabin"/>
                <a:ea typeface="Cabin"/>
                <a:cs typeface="Cabin"/>
                <a:sym typeface="Cabin"/>
              </a:defRPr>
            </a:lvl2pPr>
            <a:lvl3pPr marR="0" lvl="2" algn="ctr" rtl="0">
              <a:lnSpc>
                <a:spcPct val="100000"/>
              </a:lnSpc>
              <a:spcBef>
                <a:spcPts val="0"/>
              </a:spcBef>
              <a:spcAft>
                <a:spcPts val="0"/>
              </a:spcAft>
              <a:buClr>
                <a:schemeClr val="lt1"/>
              </a:buClr>
              <a:buSzPts val="6000"/>
              <a:buFont typeface="Cabin"/>
              <a:buNone/>
              <a:defRPr sz="6000" b="0" i="0" u="none" strike="noStrike" cap="none">
                <a:solidFill>
                  <a:schemeClr val="lt1"/>
                </a:solidFill>
                <a:latin typeface="Cabin"/>
                <a:ea typeface="Cabin"/>
                <a:cs typeface="Cabin"/>
                <a:sym typeface="Cabin"/>
              </a:defRPr>
            </a:lvl3pPr>
            <a:lvl4pPr marR="0" lvl="3" algn="ctr" rtl="0">
              <a:lnSpc>
                <a:spcPct val="100000"/>
              </a:lnSpc>
              <a:spcBef>
                <a:spcPts val="0"/>
              </a:spcBef>
              <a:spcAft>
                <a:spcPts val="0"/>
              </a:spcAft>
              <a:buClr>
                <a:schemeClr val="lt1"/>
              </a:buClr>
              <a:buSzPts val="6000"/>
              <a:buFont typeface="Cabin"/>
              <a:buNone/>
              <a:defRPr sz="6000" b="0" i="0" u="none" strike="noStrike" cap="none">
                <a:solidFill>
                  <a:schemeClr val="lt1"/>
                </a:solidFill>
                <a:latin typeface="Cabin"/>
                <a:ea typeface="Cabin"/>
                <a:cs typeface="Cabin"/>
                <a:sym typeface="Cabin"/>
              </a:defRPr>
            </a:lvl4pPr>
            <a:lvl5pPr marR="0" lvl="4" algn="ctr" rtl="0">
              <a:lnSpc>
                <a:spcPct val="100000"/>
              </a:lnSpc>
              <a:spcBef>
                <a:spcPts val="0"/>
              </a:spcBef>
              <a:spcAft>
                <a:spcPts val="0"/>
              </a:spcAft>
              <a:buClr>
                <a:schemeClr val="lt1"/>
              </a:buClr>
              <a:buSzPts val="6000"/>
              <a:buFont typeface="Cabin"/>
              <a:buNone/>
              <a:defRPr sz="6000" b="0" i="0" u="none" strike="noStrike" cap="none">
                <a:solidFill>
                  <a:schemeClr val="lt1"/>
                </a:solidFill>
                <a:latin typeface="Cabin"/>
                <a:ea typeface="Cabin"/>
                <a:cs typeface="Cabin"/>
                <a:sym typeface="Cabin"/>
              </a:defRPr>
            </a:lvl5pPr>
            <a:lvl6pPr marR="0" lvl="5" algn="ctr" rtl="0">
              <a:lnSpc>
                <a:spcPct val="100000"/>
              </a:lnSpc>
              <a:spcBef>
                <a:spcPts val="0"/>
              </a:spcBef>
              <a:spcAft>
                <a:spcPts val="0"/>
              </a:spcAft>
              <a:buClr>
                <a:schemeClr val="lt1"/>
              </a:buClr>
              <a:buSzPts val="6000"/>
              <a:buFont typeface="Cabin"/>
              <a:buNone/>
              <a:defRPr sz="6000" b="0" i="0" u="none" strike="noStrike" cap="none">
                <a:solidFill>
                  <a:schemeClr val="lt1"/>
                </a:solidFill>
                <a:latin typeface="Cabin"/>
                <a:ea typeface="Cabin"/>
                <a:cs typeface="Cabin"/>
                <a:sym typeface="Cabin"/>
              </a:defRPr>
            </a:lvl6pPr>
            <a:lvl7pPr marR="0" lvl="6" algn="ctr" rtl="0">
              <a:lnSpc>
                <a:spcPct val="100000"/>
              </a:lnSpc>
              <a:spcBef>
                <a:spcPts val="0"/>
              </a:spcBef>
              <a:spcAft>
                <a:spcPts val="0"/>
              </a:spcAft>
              <a:buClr>
                <a:schemeClr val="lt1"/>
              </a:buClr>
              <a:buSzPts val="6000"/>
              <a:buFont typeface="Cabin"/>
              <a:buNone/>
              <a:defRPr sz="6000" b="0" i="0" u="none" strike="noStrike" cap="none">
                <a:solidFill>
                  <a:schemeClr val="lt1"/>
                </a:solidFill>
                <a:latin typeface="Cabin"/>
                <a:ea typeface="Cabin"/>
                <a:cs typeface="Cabin"/>
                <a:sym typeface="Cabin"/>
              </a:defRPr>
            </a:lvl7pPr>
            <a:lvl8pPr marR="0" lvl="7" algn="ctr" rtl="0">
              <a:lnSpc>
                <a:spcPct val="100000"/>
              </a:lnSpc>
              <a:spcBef>
                <a:spcPts val="0"/>
              </a:spcBef>
              <a:spcAft>
                <a:spcPts val="0"/>
              </a:spcAft>
              <a:buClr>
                <a:schemeClr val="lt1"/>
              </a:buClr>
              <a:buSzPts val="6000"/>
              <a:buFont typeface="Cabin"/>
              <a:buNone/>
              <a:defRPr sz="6000" b="0" i="0" u="none" strike="noStrike" cap="none">
                <a:solidFill>
                  <a:schemeClr val="lt1"/>
                </a:solidFill>
                <a:latin typeface="Cabin"/>
                <a:ea typeface="Cabin"/>
                <a:cs typeface="Cabin"/>
                <a:sym typeface="Cabin"/>
              </a:defRPr>
            </a:lvl8pPr>
            <a:lvl9pPr marR="0" lvl="8" algn="ctr" rtl="0">
              <a:lnSpc>
                <a:spcPct val="100000"/>
              </a:lnSpc>
              <a:spcBef>
                <a:spcPts val="0"/>
              </a:spcBef>
              <a:spcAft>
                <a:spcPts val="0"/>
              </a:spcAft>
              <a:buClr>
                <a:schemeClr val="lt1"/>
              </a:buClr>
              <a:buSzPts val="6000"/>
              <a:buFont typeface="Cabin"/>
              <a:buNone/>
              <a:defRPr sz="6000" b="0" i="0" u="none" strike="noStrike" cap="none">
                <a:solidFill>
                  <a:schemeClr val="lt1"/>
                </a:solidFill>
                <a:latin typeface="Cabin"/>
                <a:ea typeface="Cabin"/>
                <a:cs typeface="Cabin"/>
                <a:sym typeface="Cabin"/>
              </a:defRPr>
            </a:lvl9pPr>
          </a:lstStyle>
          <a:p>
            <a:pPr marL="0" lvl="0" indent="0" algn="ctr" rtl="0">
              <a:spcBef>
                <a:spcPts val="0"/>
              </a:spcBef>
              <a:spcAft>
                <a:spcPts val="0"/>
              </a:spcAft>
              <a:buNone/>
            </a:pPr>
            <a:r>
              <a:rPr lang="en-US" altLang="en-GB"/>
              <a:t>$ 69</a:t>
            </a:r>
            <a:endParaRPr lang="en-US" altLang="en-GB"/>
          </a:p>
        </p:txBody>
      </p:sp>
      <p:sp>
        <p:nvSpPr>
          <p:cNvPr id="800" name="Google Shape;800;p38"/>
          <p:cNvSpPr txBox="1"/>
          <p:nvPr/>
        </p:nvSpPr>
        <p:spPr>
          <a:xfrm>
            <a:off x="539115" y="4131310"/>
            <a:ext cx="2841625" cy="487045"/>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PT Sans" panose="020B0503020203020204"/>
              <a:buNone/>
              <a:defRPr sz="1400" b="0" i="0" u="none" strike="noStrike" cap="none">
                <a:solidFill>
                  <a:schemeClr val="dk1"/>
                </a:solidFill>
                <a:latin typeface="Albert Sans"/>
                <a:ea typeface="Albert Sans"/>
                <a:cs typeface="Albert Sans"/>
                <a:sym typeface="Albert Sans"/>
              </a:defRPr>
            </a:lvl1pPr>
            <a:lvl2pPr marL="914400" marR="0" lvl="1"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2pPr>
            <a:lvl3pPr marL="1371600" marR="0" lvl="2"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3pPr>
            <a:lvl4pPr marL="1828800" marR="0" lvl="3" indent="-304800" algn="ctr" rtl="0">
              <a:lnSpc>
                <a:spcPct val="100000"/>
              </a:lnSpc>
              <a:spcBef>
                <a:spcPts val="0"/>
              </a:spcBef>
              <a:spcAft>
                <a:spcPts val="0"/>
              </a:spcAft>
              <a:buClr>
                <a:schemeClr val="dk1"/>
              </a:buClr>
              <a:buSzPts val="1200"/>
              <a:buFont typeface="PT Sans" panose="020B0503020203020204"/>
              <a:buNone/>
              <a:defRPr sz="1200" b="0" i="0" u="none" strike="noStrike" cap="none">
                <a:solidFill>
                  <a:schemeClr val="dk1"/>
                </a:solidFill>
                <a:latin typeface="PT Sans" panose="020B0503020203020204"/>
                <a:ea typeface="PT Sans" panose="020B0503020203020204"/>
                <a:cs typeface="PT Sans" panose="020B0503020203020204"/>
                <a:sym typeface="PT Sans" panose="020B0503020203020204"/>
              </a:defRPr>
            </a:lvl4pPr>
            <a:lvl5pPr marL="2286000" marR="0" lvl="4" indent="-304800" algn="ctr" rtl="0">
              <a:lnSpc>
                <a:spcPct val="100000"/>
              </a:lnSpc>
              <a:spcBef>
                <a:spcPts val="0"/>
              </a:spcBef>
              <a:spcAft>
                <a:spcPts val="0"/>
              </a:spcAft>
              <a:buClr>
                <a:schemeClr val="dk1"/>
              </a:buClr>
              <a:buSzPts val="1200"/>
              <a:buFont typeface="PT Sans" panose="020B0503020203020204"/>
              <a:buNone/>
              <a:defRPr sz="1200" b="0" i="0" u="none" strike="noStrike" cap="none">
                <a:solidFill>
                  <a:schemeClr val="dk1"/>
                </a:solidFill>
                <a:latin typeface="PT Sans" panose="020B0503020203020204"/>
                <a:ea typeface="PT Sans" panose="020B0503020203020204"/>
                <a:cs typeface="PT Sans" panose="020B0503020203020204"/>
                <a:sym typeface="PT Sans" panose="020B0503020203020204"/>
              </a:defRPr>
            </a:lvl5pPr>
            <a:lvl6pPr marL="2743200" marR="0" lvl="5" indent="-304800" algn="ctr" rtl="0">
              <a:lnSpc>
                <a:spcPct val="100000"/>
              </a:lnSpc>
              <a:spcBef>
                <a:spcPts val="0"/>
              </a:spcBef>
              <a:spcAft>
                <a:spcPts val="0"/>
              </a:spcAft>
              <a:buClr>
                <a:schemeClr val="dk1"/>
              </a:buClr>
              <a:buSzPts val="1200"/>
              <a:buFont typeface="PT Sans" panose="020B0503020203020204"/>
              <a:buNone/>
              <a:defRPr sz="1200" b="0" i="0" u="none" strike="noStrike" cap="none">
                <a:solidFill>
                  <a:schemeClr val="dk1"/>
                </a:solidFill>
                <a:latin typeface="PT Sans" panose="020B0503020203020204"/>
                <a:ea typeface="PT Sans" panose="020B0503020203020204"/>
                <a:cs typeface="PT Sans" panose="020B0503020203020204"/>
                <a:sym typeface="PT Sans" panose="020B0503020203020204"/>
              </a:defRPr>
            </a:lvl6pPr>
            <a:lvl7pPr marL="3200400" marR="0" lvl="6" indent="-304800" algn="ctr" rtl="0">
              <a:lnSpc>
                <a:spcPct val="100000"/>
              </a:lnSpc>
              <a:spcBef>
                <a:spcPts val="0"/>
              </a:spcBef>
              <a:spcAft>
                <a:spcPts val="0"/>
              </a:spcAft>
              <a:buClr>
                <a:schemeClr val="dk1"/>
              </a:buClr>
              <a:buSzPts val="1200"/>
              <a:buFont typeface="PT Sans" panose="020B0503020203020204"/>
              <a:buNone/>
              <a:defRPr sz="1200" b="0" i="0" u="none" strike="noStrike" cap="none">
                <a:solidFill>
                  <a:schemeClr val="dk1"/>
                </a:solidFill>
                <a:latin typeface="PT Sans" panose="020B0503020203020204"/>
                <a:ea typeface="PT Sans" panose="020B0503020203020204"/>
                <a:cs typeface="PT Sans" panose="020B0503020203020204"/>
                <a:sym typeface="PT Sans" panose="020B0503020203020204"/>
              </a:defRPr>
            </a:lvl7pPr>
            <a:lvl8pPr marL="3657600" marR="0" lvl="7" indent="-304800" algn="ctr" rtl="0">
              <a:lnSpc>
                <a:spcPct val="100000"/>
              </a:lnSpc>
              <a:spcBef>
                <a:spcPts val="0"/>
              </a:spcBef>
              <a:spcAft>
                <a:spcPts val="0"/>
              </a:spcAft>
              <a:buClr>
                <a:schemeClr val="dk1"/>
              </a:buClr>
              <a:buSzPts val="1200"/>
              <a:buFont typeface="PT Sans" panose="020B0503020203020204"/>
              <a:buNone/>
              <a:defRPr sz="1200" b="0" i="0" u="none" strike="noStrike" cap="none">
                <a:solidFill>
                  <a:schemeClr val="dk1"/>
                </a:solidFill>
                <a:latin typeface="PT Sans" panose="020B0503020203020204"/>
                <a:ea typeface="PT Sans" panose="020B0503020203020204"/>
                <a:cs typeface="PT Sans" panose="020B0503020203020204"/>
                <a:sym typeface="PT Sans" panose="020B0503020203020204"/>
              </a:defRPr>
            </a:lvl8pPr>
            <a:lvl9pPr marL="4114800" marR="0" lvl="8" indent="-304800" algn="ctr" rtl="0">
              <a:lnSpc>
                <a:spcPct val="100000"/>
              </a:lnSpc>
              <a:spcBef>
                <a:spcPts val="0"/>
              </a:spcBef>
              <a:spcAft>
                <a:spcPts val="0"/>
              </a:spcAft>
              <a:buClr>
                <a:schemeClr val="dk1"/>
              </a:buClr>
              <a:buSzPts val="1200"/>
              <a:buFont typeface="PT Sans" panose="020B0503020203020204"/>
              <a:buNone/>
              <a:defRPr sz="1200" b="0" i="0" u="none" strike="noStrike" cap="none">
                <a:solidFill>
                  <a:schemeClr val="dk1"/>
                </a:solidFill>
                <a:latin typeface="PT Sans" panose="020B0503020203020204"/>
                <a:ea typeface="PT Sans" panose="020B0503020203020204"/>
                <a:cs typeface="PT Sans" panose="020B0503020203020204"/>
                <a:sym typeface="PT Sans" panose="020B0503020203020204"/>
              </a:defRPr>
            </a:lvl9pPr>
          </a:lstStyle>
          <a:p>
            <a:pPr marL="0" lvl="0" indent="0" algn="ctr" rtl="0">
              <a:spcBef>
                <a:spcPts val="0"/>
              </a:spcBef>
              <a:spcAft>
                <a:spcPts val="0"/>
              </a:spcAft>
              <a:buNone/>
            </a:pPr>
            <a:r>
              <a:rPr lang="en-US" altLang="en-GB"/>
              <a:t>Private Room in Home</a:t>
            </a:r>
            <a:endParaRPr lang="en-US" altLang="en-GB"/>
          </a:p>
        </p:txBody>
      </p:sp>
      <p:sp>
        <p:nvSpPr>
          <p:cNvPr id="801" name="Google Shape;801;p38"/>
          <p:cNvSpPr txBox="1"/>
          <p:nvPr/>
        </p:nvSpPr>
        <p:spPr>
          <a:xfrm>
            <a:off x="2213610" y="1796415"/>
            <a:ext cx="3413125" cy="625475"/>
          </a:xfrm>
          <a:prstGeom prst="rect">
            <a:avLst/>
          </a:prstGeom>
          <a:noFill/>
          <a:ln>
            <a:noFill/>
          </a:ln>
        </p:spPr>
        <p:txBody>
          <a:bodyPr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6000"/>
              <a:buFont typeface="Cabin"/>
              <a:buNone/>
              <a:defRPr sz="4500" b="0" i="0" u="none" strike="noStrike" cap="none">
                <a:solidFill>
                  <a:schemeClr val="dk1"/>
                </a:solidFill>
                <a:latin typeface="Cabin"/>
                <a:ea typeface="Cabin"/>
                <a:cs typeface="Cabin"/>
                <a:sym typeface="Cabin"/>
              </a:defRPr>
            </a:lvl1pPr>
            <a:lvl2pPr marR="0" lvl="1" algn="ctr" rtl="0">
              <a:lnSpc>
                <a:spcPct val="100000"/>
              </a:lnSpc>
              <a:spcBef>
                <a:spcPts val="0"/>
              </a:spcBef>
              <a:spcAft>
                <a:spcPts val="0"/>
              </a:spcAft>
              <a:buClr>
                <a:schemeClr val="lt1"/>
              </a:buClr>
              <a:buSzPts val="6000"/>
              <a:buFont typeface="Cabin"/>
              <a:buNone/>
              <a:defRPr sz="6000" b="0" i="0" u="none" strike="noStrike" cap="none">
                <a:solidFill>
                  <a:schemeClr val="lt1"/>
                </a:solidFill>
                <a:latin typeface="Cabin"/>
                <a:ea typeface="Cabin"/>
                <a:cs typeface="Cabin"/>
                <a:sym typeface="Cabin"/>
              </a:defRPr>
            </a:lvl2pPr>
            <a:lvl3pPr marR="0" lvl="2" algn="ctr" rtl="0">
              <a:lnSpc>
                <a:spcPct val="100000"/>
              </a:lnSpc>
              <a:spcBef>
                <a:spcPts val="0"/>
              </a:spcBef>
              <a:spcAft>
                <a:spcPts val="0"/>
              </a:spcAft>
              <a:buClr>
                <a:schemeClr val="lt1"/>
              </a:buClr>
              <a:buSzPts val="6000"/>
              <a:buFont typeface="Cabin"/>
              <a:buNone/>
              <a:defRPr sz="6000" b="0" i="0" u="none" strike="noStrike" cap="none">
                <a:solidFill>
                  <a:schemeClr val="lt1"/>
                </a:solidFill>
                <a:latin typeface="Cabin"/>
                <a:ea typeface="Cabin"/>
                <a:cs typeface="Cabin"/>
                <a:sym typeface="Cabin"/>
              </a:defRPr>
            </a:lvl3pPr>
            <a:lvl4pPr marR="0" lvl="3" algn="ctr" rtl="0">
              <a:lnSpc>
                <a:spcPct val="100000"/>
              </a:lnSpc>
              <a:spcBef>
                <a:spcPts val="0"/>
              </a:spcBef>
              <a:spcAft>
                <a:spcPts val="0"/>
              </a:spcAft>
              <a:buClr>
                <a:schemeClr val="lt1"/>
              </a:buClr>
              <a:buSzPts val="6000"/>
              <a:buFont typeface="Cabin"/>
              <a:buNone/>
              <a:defRPr sz="6000" b="0" i="0" u="none" strike="noStrike" cap="none">
                <a:solidFill>
                  <a:schemeClr val="lt1"/>
                </a:solidFill>
                <a:latin typeface="Cabin"/>
                <a:ea typeface="Cabin"/>
                <a:cs typeface="Cabin"/>
                <a:sym typeface="Cabin"/>
              </a:defRPr>
            </a:lvl4pPr>
            <a:lvl5pPr marR="0" lvl="4" algn="ctr" rtl="0">
              <a:lnSpc>
                <a:spcPct val="100000"/>
              </a:lnSpc>
              <a:spcBef>
                <a:spcPts val="0"/>
              </a:spcBef>
              <a:spcAft>
                <a:spcPts val="0"/>
              </a:spcAft>
              <a:buClr>
                <a:schemeClr val="lt1"/>
              </a:buClr>
              <a:buSzPts val="6000"/>
              <a:buFont typeface="Cabin"/>
              <a:buNone/>
              <a:defRPr sz="6000" b="0" i="0" u="none" strike="noStrike" cap="none">
                <a:solidFill>
                  <a:schemeClr val="lt1"/>
                </a:solidFill>
                <a:latin typeface="Cabin"/>
                <a:ea typeface="Cabin"/>
                <a:cs typeface="Cabin"/>
                <a:sym typeface="Cabin"/>
              </a:defRPr>
            </a:lvl5pPr>
            <a:lvl6pPr marR="0" lvl="5" algn="ctr" rtl="0">
              <a:lnSpc>
                <a:spcPct val="100000"/>
              </a:lnSpc>
              <a:spcBef>
                <a:spcPts val="0"/>
              </a:spcBef>
              <a:spcAft>
                <a:spcPts val="0"/>
              </a:spcAft>
              <a:buClr>
                <a:schemeClr val="lt1"/>
              </a:buClr>
              <a:buSzPts val="6000"/>
              <a:buFont typeface="Cabin"/>
              <a:buNone/>
              <a:defRPr sz="6000" b="0" i="0" u="none" strike="noStrike" cap="none">
                <a:solidFill>
                  <a:schemeClr val="lt1"/>
                </a:solidFill>
                <a:latin typeface="Cabin"/>
                <a:ea typeface="Cabin"/>
                <a:cs typeface="Cabin"/>
                <a:sym typeface="Cabin"/>
              </a:defRPr>
            </a:lvl6pPr>
            <a:lvl7pPr marR="0" lvl="6" algn="ctr" rtl="0">
              <a:lnSpc>
                <a:spcPct val="100000"/>
              </a:lnSpc>
              <a:spcBef>
                <a:spcPts val="0"/>
              </a:spcBef>
              <a:spcAft>
                <a:spcPts val="0"/>
              </a:spcAft>
              <a:buClr>
                <a:schemeClr val="lt1"/>
              </a:buClr>
              <a:buSzPts val="6000"/>
              <a:buFont typeface="Cabin"/>
              <a:buNone/>
              <a:defRPr sz="6000" b="0" i="0" u="none" strike="noStrike" cap="none">
                <a:solidFill>
                  <a:schemeClr val="lt1"/>
                </a:solidFill>
                <a:latin typeface="Cabin"/>
                <a:ea typeface="Cabin"/>
                <a:cs typeface="Cabin"/>
                <a:sym typeface="Cabin"/>
              </a:defRPr>
            </a:lvl7pPr>
            <a:lvl8pPr marR="0" lvl="7" algn="ctr" rtl="0">
              <a:lnSpc>
                <a:spcPct val="100000"/>
              </a:lnSpc>
              <a:spcBef>
                <a:spcPts val="0"/>
              </a:spcBef>
              <a:spcAft>
                <a:spcPts val="0"/>
              </a:spcAft>
              <a:buClr>
                <a:schemeClr val="lt1"/>
              </a:buClr>
              <a:buSzPts val="6000"/>
              <a:buFont typeface="Cabin"/>
              <a:buNone/>
              <a:defRPr sz="6000" b="0" i="0" u="none" strike="noStrike" cap="none">
                <a:solidFill>
                  <a:schemeClr val="lt1"/>
                </a:solidFill>
                <a:latin typeface="Cabin"/>
                <a:ea typeface="Cabin"/>
                <a:cs typeface="Cabin"/>
                <a:sym typeface="Cabin"/>
              </a:defRPr>
            </a:lvl8pPr>
            <a:lvl9pPr marR="0" lvl="8" algn="ctr" rtl="0">
              <a:lnSpc>
                <a:spcPct val="100000"/>
              </a:lnSpc>
              <a:spcBef>
                <a:spcPts val="0"/>
              </a:spcBef>
              <a:spcAft>
                <a:spcPts val="0"/>
              </a:spcAft>
              <a:buClr>
                <a:schemeClr val="lt1"/>
              </a:buClr>
              <a:buSzPts val="6000"/>
              <a:buFont typeface="Cabin"/>
              <a:buNone/>
              <a:defRPr sz="6000" b="0" i="0" u="none" strike="noStrike" cap="none">
                <a:solidFill>
                  <a:schemeClr val="lt1"/>
                </a:solidFill>
                <a:latin typeface="Cabin"/>
                <a:ea typeface="Cabin"/>
                <a:cs typeface="Cabin"/>
                <a:sym typeface="Cabin"/>
              </a:defRPr>
            </a:lvl9pPr>
          </a:lstStyle>
          <a:p>
            <a:pPr marL="0" lvl="0" indent="0" algn="ctr" rtl="0">
              <a:spcBef>
                <a:spcPts val="0"/>
              </a:spcBef>
              <a:spcAft>
                <a:spcPts val="0"/>
              </a:spcAft>
              <a:buNone/>
            </a:pPr>
            <a:r>
              <a:rPr lang="en-US" altLang="en-GB">
                <a:sym typeface="+mn-ea"/>
              </a:rPr>
              <a:t>$ 93.9412</a:t>
            </a:r>
            <a:endParaRPr lang="en-GB"/>
          </a:p>
        </p:txBody>
      </p:sp>
      <p:sp>
        <p:nvSpPr>
          <p:cNvPr id="802" name="Google Shape;802;p38"/>
          <p:cNvSpPr txBox="1"/>
          <p:nvPr/>
        </p:nvSpPr>
        <p:spPr>
          <a:xfrm>
            <a:off x="4311650" y="3507105"/>
            <a:ext cx="3124200" cy="625475"/>
          </a:xfrm>
          <a:prstGeom prst="rect">
            <a:avLst/>
          </a:prstGeom>
          <a:noFill/>
          <a:ln>
            <a:noFill/>
          </a:ln>
        </p:spPr>
        <p:txBody>
          <a:bodyPr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6000"/>
              <a:buFont typeface="Cabin"/>
              <a:buNone/>
              <a:defRPr sz="4500" b="0" i="0" u="none" strike="noStrike" cap="none">
                <a:solidFill>
                  <a:schemeClr val="dk1"/>
                </a:solidFill>
                <a:latin typeface="Cabin"/>
                <a:ea typeface="Cabin"/>
                <a:cs typeface="Cabin"/>
                <a:sym typeface="Cabin"/>
              </a:defRPr>
            </a:lvl1pPr>
            <a:lvl2pPr marR="0" lvl="1" algn="ctr" rtl="0">
              <a:lnSpc>
                <a:spcPct val="100000"/>
              </a:lnSpc>
              <a:spcBef>
                <a:spcPts val="0"/>
              </a:spcBef>
              <a:spcAft>
                <a:spcPts val="0"/>
              </a:spcAft>
              <a:buClr>
                <a:schemeClr val="lt1"/>
              </a:buClr>
              <a:buSzPts val="6000"/>
              <a:buFont typeface="Cabin"/>
              <a:buNone/>
              <a:defRPr sz="6000" b="0" i="0" u="none" strike="noStrike" cap="none">
                <a:solidFill>
                  <a:schemeClr val="lt1"/>
                </a:solidFill>
                <a:latin typeface="Cabin"/>
                <a:ea typeface="Cabin"/>
                <a:cs typeface="Cabin"/>
                <a:sym typeface="Cabin"/>
              </a:defRPr>
            </a:lvl2pPr>
            <a:lvl3pPr marR="0" lvl="2" algn="ctr" rtl="0">
              <a:lnSpc>
                <a:spcPct val="100000"/>
              </a:lnSpc>
              <a:spcBef>
                <a:spcPts val="0"/>
              </a:spcBef>
              <a:spcAft>
                <a:spcPts val="0"/>
              </a:spcAft>
              <a:buClr>
                <a:schemeClr val="lt1"/>
              </a:buClr>
              <a:buSzPts val="6000"/>
              <a:buFont typeface="Cabin"/>
              <a:buNone/>
              <a:defRPr sz="6000" b="0" i="0" u="none" strike="noStrike" cap="none">
                <a:solidFill>
                  <a:schemeClr val="lt1"/>
                </a:solidFill>
                <a:latin typeface="Cabin"/>
                <a:ea typeface="Cabin"/>
                <a:cs typeface="Cabin"/>
                <a:sym typeface="Cabin"/>
              </a:defRPr>
            </a:lvl3pPr>
            <a:lvl4pPr marR="0" lvl="3" algn="ctr" rtl="0">
              <a:lnSpc>
                <a:spcPct val="100000"/>
              </a:lnSpc>
              <a:spcBef>
                <a:spcPts val="0"/>
              </a:spcBef>
              <a:spcAft>
                <a:spcPts val="0"/>
              </a:spcAft>
              <a:buClr>
                <a:schemeClr val="lt1"/>
              </a:buClr>
              <a:buSzPts val="6000"/>
              <a:buFont typeface="Cabin"/>
              <a:buNone/>
              <a:defRPr sz="6000" b="0" i="0" u="none" strike="noStrike" cap="none">
                <a:solidFill>
                  <a:schemeClr val="lt1"/>
                </a:solidFill>
                <a:latin typeface="Cabin"/>
                <a:ea typeface="Cabin"/>
                <a:cs typeface="Cabin"/>
                <a:sym typeface="Cabin"/>
              </a:defRPr>
            </a:lvl4pPr>
            <a:lvl5pPr marR="0" lvl="4" algn="ctr" rtl="0">
              <a:lnSpc>
                <a:spcPct val="100000"/>
              </a:lnSpc>
              <a:spcBef>
                <a:spcPts val="0"/>
              </a:spcBef>
              <a:spcAft>
                <a:spcPts val="0"/>
              </a:spcAft>
              <a:buClr>
                <a:schemeClr val="lt1"/>
              </a:buClr>
              <a:buSzPts val="6000"/>
              <a:buFont typeface="Cabin"/>
              <a:buNone/>
              <a:defRPr sz="6000" b="0" i="0" u="none" strike="noStrike" cap="none">
                <a:solidFill>
                  <a:schemeClr val="lt1"/>
                </a:solidFill>
                <a:latin typeface="Cabin"/>
                <a:ea typeface="Cabin"/>
                <a:cs typeface="Cabin"/>
                <a:sym typeface="Cabin"/>
              </a:defRPr>
            </a:lvl5pPr>
            <a:lvl6pPr marR="0" lvl="5" algn="ctr" rtl="0">
              <a:lnSpc>
                <a:spcPct val="100000"/>
              </a:lnSpc>
              <a:spcBef>
                <a:spcPts val="0"/>
              </a:spcBef>
              <a:spcAft>
                <a:spcPts val="0"/>
              </a:spcAft>
              <a:buClr>
                <a:schemeClr val="lt1"/>
              </a:buClr>
              <a:buSzPts val="6000"/>
              <a:buFont typeface="Cabin"/>
              <a:buNone/>
              <a:defRPr sz="6000" b="0" i="0" u="none" strike="noStrike" cap="none">
                <a:solidFill>
                  <a:schemeClr val="lt1"/>
                </a:solidFill>
                <a:latin typeface="Cabin"/>
                <a:ea typeface="Cabin"/>
                <a:cs typeface="Cabin"/>
                <a:sym typeface="Cabin"/>
              </a:defRPr>
            </a:lvl6pPr>
            <a:lvl7pPr marR="0" lvl="6" algn="ctr" rtl="0">
              <a:lnSpc>
                <a:spcPct val="100000"/>
              </a:lnSpc>
              <a:spcBef>
                <a:spcPts val="0"/>
              </a:spcBef>
              <a:spcAft>
                <a:spcPts val="0"/>
              </a:spcAft>
              <a:buClr>
                <a:schemeClr val="lt1"/>
              </a:buClr>
              <a:buSzPts val="6000"/>
              <a:buFont typeface="Cabin"/>
              <a:buNone/>
              <a:defRPr sz="6000" b="0" i="0" u="none" strike="noStrike" cap="none">
                <a:solidFill>
                  <a:schemeClr val="lt1"/>
                </a:solidFill>
                <a:latin typeface="Cabin"/>
                <a:ea typeface="Cabin"/>
                <a:cs typeface="Cabin"/>
                <a:sym typeface="Cabin"/>
              </a:defRPr>
            </a:lvl7pPr>
            <a:lvl8pPr marR="0" lvl="7" algn="ctr" rtl="0">
              <a:lnSpc>
                <a:spcPct val="100000"/>
              </a:lnSpc>
              <a:spcBef>
                <a:spcPts val="0"/>
              </a:spcBef>
              <a:spcAft>
                <a:spcPts val="0"/>
              </a:spcAft>
              <a:buClr>
                <a:schemeClr val="lt1"/>
              </a:buClr>
              <a:buSzPts val="6000"/>
              <a:buFont typeface="Cabin"/>
              <a:buNone/>
              <a:defRPr sz="6000" b="0" i="0" u="none" strike="noStrike" cap="none">
                <a:solidFill>
                  <a:schemeClr val="lt1"/>
                </a:solidFill>
                <a:latin typeface="Cabin"/>
                <a:ea typeface="Cabin"/>
                <a:cs typeface="Cabin"/>
                <a:sym typeface="Cabin"/>
              </a:defRPr>
            </a:lvl8pPr>
            <a:lvl9pPr marR="0" lvl="8" algn="ctr" rtl="0">
              <a:lnSpc>
                <a:spcPct val="100000"/>
              </a:lnSpc>
              <a:spcBef>
                <a:spcPts val="0"/>
              </a:spcBef>
              <a:spcAft>
                <a:spcPts val="0"/>
              </a:spcAft>
              <a:buClr>
                <a:schemeClr val="lt1"/>
              </a:buClr>
              <a:buSzPts val="6000"/>
              <a:buFont typeface="Cabin"/>
              <a:buNone/>
              <a:defRPr sz="6000" b="0" i="0" u="none" strike="noStrike" cap="none">
                <a:solidFill>
                  <a:schemeClr val="lt1"/>
                </a:solidFill>
                <a:latin typeface="Cabin"/>
                <a:ea typeface="Cabin"/>
                <a:cs typeface="Cabin"/>
                <a:sym typeface="Cabin"/>
              </a:defRPr>
            </a:lvl9pPr>
          </a:lstStyle>
          <a:p>
            <a:pPr marL="0" lvl="0" indent="0" algn="ctr" rtl="0">
              <a:spcBef>
                <a:spcPts val="0"/>
              </a:spcBef>
              <a:spcAft>
                <a:spcPts val="0"/>
              </a:spcAft>
              <a:buNone/>
            </a:pPr>
            <a:r>
              <a:rPr lang="en-US" altLang="en-GB"/>
              <a:t>$ 109.5789</a:t>
            </a:r>
            <a:endParaRPr lang="en-US" altLang="en-GB"/>
          </a:p>
        </p:txBody>
      </p:sp>
      <p:sp>
        <p:nvSpPr>
          <p:cNvPr id="803" name="Google Shape;803;p38"/>
          <p:cNvSpPr txBox="1"/>
          <p:nvPr/>
        </p:nvSpPr>
        <p:spPr>
          <a:xfrm>
            <a:off x="4953000" y="4131310"/>
            <a:ext cx="1946910" cy="487045"/>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PT Sans" panose="020B0503020203020204"/>
              <a:buNone/>
              <a:defRPr sz="1400" b="0" i="0" u="none" strike="noStrike" cap="none">
                <a:solidFill>
                  <a:schemeClr val="dk1"/>
                </a:solidFill>
                <a:latin typeface="Albert Sans"/>
                <a:ea typeface="Albert Sans"/>
                <a:cs typeface="Albert Sans"/>
                <a:sym typeface="Albert Sans"/>
              </a:defRPr>
            </a:lvl1pPr>
            <a:lvl2pPr marL="914400" marR="0" lvl="1"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2pPr>
            <a:lvl3pPr marL="1371600" marR="0" lvl="2"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3pPr>
            <a:lvl4pPr marL="1828800" marR="0" lvl="3" indent="-304800" algn="ctr" rtl="0">
              <a:lnSpc>
                <a:spcPct val="100000"/>
              </a:lnSpc>
              <a:spcBef>
                <a:spcPts val="0"/>
              </a:spcBef>
              <a:spcAft>
                <a:spcPts val="0"/>
              </a:spcAft>
              <a:buClr>
                <a:schemeClr val="dk1"/>
              </a:buClr>
              <a:buSzPts val="1200"/>
              <a:buFont typeface="PT Sans" panose="020B0503020203020204"/>
              <a:buNone/>
              <a:defRPr sz="1200" b="0" i="0" u="none" strike="noStrike" cap="none">
                <a:solidFill>
                  <a:schemeClr val="dk1"/>
                </a:solidFill>
                <a:latin typeface="PT Sans" panose="020B0503020203020204"/>
                <a:ea typeface="PT Sans" panose="020B0503020203020204"/>
                <a:cs typeface="PT Sans" panose="020B0503020203020204"/>
                <a:sym typeface="PT Sans" panose="020B0503020203020204"/>
              </a:defRPr>
            </a:lvl4pPr>
            <a:lvl5pPr marL="2286000" marR="0" lvl="4" indent="-304800" algn="ctr" rtl="0">
              <a:lnSpc>
                <a:spcPct val="100000"/>
              </a:lnSpc>
              <a:spcBef>
                <a:spcPts val="0"/>
              </a:spcBef>
              <a:spcAft>
                <a:spcPts val="0"/>
              </a:spcAft>
              <a:buClr>
                <a:schemeClr val="dk1"/>
              </a:buClr>
              <a:buSzPts val="1200"/>
              <a:buFont typeface="PT Sans" panose="020B0503020203020204"/>
              <a:buNone/>
              <a:defRPr sz="1200" b="0" i="0" u="none" strike="noStrike" cap="none">
                <a:solidFill>
                  <a:schemeClr val="dk1"/>
                </a:solidFill>
                <a:latin typeface="PT Sans" panose="020B0503020203020204"/>
                <a:ea typeface="PT Sans" panose="020B0503020203020204"/>
                <a:cs typeface="PT Sans" panose="020B0503020203020204"/>
                <a:sym typeface="PT Sans" panose="020B0503020203020204"/>
              </a:defRPr>
            </a:lvl5pPr>
            <a:lvl6pPr marL="2743200" marR="0" lvl="5" indent="-304800" algn="ctr" rtl="0">
              <a:lnSpc>
                <a:spcPct val="100000"/>
              </a:lnSpc>
              <a:spcBef>
                <a:spcPts val="0"/>
              </a:spcBef>
              <a:spcAft>
                <a:spcPts val="0"/>
              </a:spcAft>
              <a:buClr>
                <a:schemeClr val="dk1"/>
              </a:buClr>
              <a:buSzPts val="1200"/>
              <a:buFont typeface="PT Sans" panose="020B0503020203020204"/>
              <a:buNone/>
              <a:defRPr sz="1200" b="0" i="0" u="none" strike="noStrike" cap="none">
                <a:solidFill>
                  <a:schemeClr val="dk1"/>
                </a:solidFill>
                <a:latin typeface="PT Sans" panose="020B0503020203020204"/>
                <a:ea typeface="PT Sans" panose="020B0503020203020204"/>
                <a:cs typeface="PT Sans" panose="020B0503020203020204"/>
                <a:sym typeface="PT Sans" panose="020B0503020203020204"/>
              </a:defRPr>
            </a:lvl6pPr>
            <a:lvl7pPr marL="3200400" marR="0" lvl="6" indent="-304800" algn="ctr" rtl="0">
              <a:lnSpc>
                <a:spcPct val="100000"/>
              </a:lnSpc>
              <a:spcBef>
                <a:spcPts val="0"/>
              </a:spcBef>
              <a:spcAft>
                <a:spcPts val="0"/>
              </a:spcAft>
              <a:buClr>
                <a:schemeClr val="dk1"/>
              </a:buClr>
              <a:buSzPts val="1200"/>
              <a:buFont typeface="PT Sans" panose="020B0503020203020204"/>
              <a:buNone/>
              <a:defRPr sz="1200" b="0" i="0" u="none" strike="noStrike" cap="none">
                <a:solidFill>
                  <a:schemeClr val="dk1"/>
                </a:solidFill>
                <a:latin typeface="PT Sans" panose="020B0503020203020204"/>
                <a:ea typeface="PT Sans" panose="020B0503020203020204"/>
                <a:cs typeface="PT Sans" panose="020B0503020203020204"/>
                <a:sym typeface="PT Sans" panose="020B0503020203020204"/>
              </a:defRPr>
            </a:lvl7pPr>
            <a:lvl8pPr marL="3657600" marR="0" lvl="7" indent="-304800" algn="ctr" rtl="0">
              <a:lnSpc>
                <a:spcPct val="100000"/>
              </a:lnSpc>
              <a:spcBef>
                <a:spcPts val="0"/>
              </a:spcBef>
              <a:spcAft>
                <a:spcPts val="0"/>
              </a:spcAft>
              <a:buClr>
                <a:schemeClr val="dk1"/>
              </a:buClr>
              <a:buSzPts val="1200"/>
              <a:buFont typeface="PT Sans" panose="020B0503020203020204"/>
              <a:buNone/>
              <a:defRPr sz="1200" b="0" i="0" u="none" strike="noStrike" cap="none">
                <a:solidFill>
                  <a:schemeClr val="dk1"/>
                </a:solidFill>
                <a:latin typeface="PT Sans" panose="020B0503020203020204"/>
                <a:ea typeface="PT Sans" panose="020B0503020203020204"/>
                <a:cs typeface="PT Sans" panose="020B0503020203020204"/>
                <a:sym typeface="PT Sans" panose="020B0503020203020204"/>
              </a:defRPr>
            </a:lvl8pPr>
            <a:lvl9pPr marL="4114800" marR="0" lvl="8" indent="-304800" algn="ctr" rtl="0">
              <a:lnSpc>
                <a:spcPct val="100000"/>
              </a:lnSpc>
              <a:spcBef>
                <a:spcPts val="0"/>
              </a:spcBef>
              <a:spcAft>
                <a:spcPts val="0"/>
              </a:spcAft>
              <a:buClr>
                <a:schemeClr val="dk1"/>
              </a:buClr>
              <a:buSzPts val="1200"/>
              <a:buFont typeface="PT Sans" panose="020B0503020203020204"/>
              <a:buNone/>
              <a:defRPr sz="1200" b="0" i="0" u="none" strike="noStrike" cap="none">
                <a:solidFill>
                  <a:schemeClr val="dk1"/>
                </a:solidFill>
                <a:latin typeface="PT Sans" panose="020B0503020203020204"/>
                <a:ea typeface="PT Sans" panose="020B0503020203020204"/>
                <a:cs typeface="PT Sans" panose="020B0503020203020204"/>
                <a:sym typeface="PT Sans" panose="020B0503020203020204"/>
              </a:defRPr>
            </a:lvl9pPr>
          </a:lstStyle>
          <a:p>
            <a:pPr marL="0" lvl="0" indent="0" algn="ctr" rtl="0">
              <a:spcBef>
                <a:spcPts val="0"/>
              </a:spcBef>
              <a:spcAft>
                <a:spcPts val="0"/>
              </a:spcAft>
              <a:buNone/>
            </a:pPr>
            <a:r>
              <a:rPr lang="en-US" altLang="en-GB"/>
              <a:t>Private Room	</a:t>
            </a:r>
            <a:endParaRPr lang="en-US" altLang="en-GB"/>
          </a:p>
        </p:txBody>
      </p:sp>
    </p:spTree>
  </p:cSld>
  <p:clrMapOvr>
    <a:masterClrMapping/>
  </p:clrMapOvr>
  <mc:AlternateContent xmlns:mc="http://schemas.openxmlformats.org/markup-compatibility/2006">
    <mc:Choice xmlns:p14="http://schemas.microsoft.com/office/powerpoint/2010/main" Requires="p14">
      <p:transition spd="med" p14:dur="750">
        <p:wipe/>
      </p:transition>
    </mc:Choice>
    <mc:Fallback>
      <p:transition spd="med">
        <p:wipe/>
      </p:transition>
    </mc:Fallback>
  </mc:AlternateContent>
</p:sld>
</file>

<file path=ppt/theme/theme1.xml><?xml version="1.0" encoding="utf-8"?>
<a:theme xmlns:a="http://schemas.openxmlformats.org/drawingml/2006/main" name="STD Infection Breakthrough by Slidesgo">
  <a:themeElements>
    <a:clrScheme name="Simple Light">
      <a:dk1>
        <a:srgbClr val="3C445E"/>
      </a:dk1>
      <a:lt1>
        <a:srgbClr val="FFFFFF"/>
      </a:lt1>
      <a:dk2>
        <a:srgbClr val="F2E3D9"/>
      </a:dk2>
      <a:lt2>
        <a:srgbClr val="F4CDCA"/>
      </a:lt2>
      <a:accent1>
        <a:srgbClr val="ED9688"/>
      </a:accent1>
      <a:accent2>
        <a:srgbClr val="96A5CB"/>
      </a:accent2>
      <a:accent3>
        <a:srgbClr val="6E6C98"/>
      </a:accent3>
      <a:accent4>
        <a:srgbClr val="FFFFFF"/>
      </a:accent4>
      <a:accent5>
        <a:srgbClr val="FFFFFF"/>
      </a:accent5>
      <a:accent6>
        <a:srgbClr val="FFFFFF"/>
      </a:accent6>
      <a:hlink>
        <a:srgbClr val="3C445E"/>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3569</Words>
  <Application>WPS Presentation</Application>
  <PresentationFormat/>
  <Paragraphs>164</Paragraphs>
  <Slides>38</Slides>
  <Notes>0</Notes>
  <HiddenSlides>0</HiddenSlides>
  <MMClips>0</MMClips>
  <ScaleCrop>false</ScaleCrop>
  <HeadingPairs>
    <vt:vector size="6" baseType="variant">
      <vt:variant>
        <vt:lpstr>已用的字体</vt:lpstr>
      </vt:variant>
      <vt:variant>
        <vt:i4>24</vt:i4>
      </vt:variant>
      <vt:variant>
        <vt:lpstr>主题</vt:lpstr>
      </vt:variant>
      <vt:variant>
        <vt:i4>1</vt:i4>
      </vt:variant>
      <vt:variant>
        <vt:lpstr>幻灯片标题</vt:lpstr>
      </vt:variant>
      <vt:variant>
        <vt:i4>38</vt:i4>
      </vt:variant>
    </vt:vector>
  </HeadingPairs>
  <TitlesOfParts>
    <vt:vector size="63" baseType="lpstr">
      <vt:lpstr>Arial</vt:lpstr>
      <vt:lpstr>SimSun</vt:lpstr>
      <vt:lpstr>Wingdings</vt:lpstr>
      <vt:lpstr>Arial</vt:lpstr>
      <vt:lpstr>Cabin</vt:lpstr>
      <vt:lpstr>Albert Sans</vt:lpstr>
      <vt:lpstr>Albert Sans Medium</vt:lpstr>
      <vt:lpstr>Siyam Rupali</vt:lpstr>
      <vt:lpstr>Bebas Neue</vt:lpstr>
      <vt:lpstr>PT Sans</vt:lpstr>
      <vt:lpstr>Jost</vt:lpstr>
      <vt:lpstr>Anaheim</vt:lpstr>
      <vt:lpstr>Proxima Nova Semibold</vt:lpstr>
      <vt:lpstr>Proxima Nova</vt:lpstr>
      <vt:lpstr>Microsoft YaHei</vt:lpstr>
      <vt:lpstr>Arial Unicode MS</vt:lpstr>
      <vt:lpstr>Cabin Medium</vt:lpstr>
      <vt:lpstr>Golos Text</vt:lpstr>
      <vt:lpstr>Syne</vt:lpstr>
      <vt:lpstr>Calibri</vt:lpstr>
      <vt:lpstr>Amatic SC</vt:lpstr>
      <vt:lpstr>Roboto Medium</vt:lpstr>
      <vt:lpstr>Wide Latin</vt:lpstr>
      <vt:lpstr>BatangChe</vt:lpstr>
      <vt:lpstr>STD Infection Breakthrough by Slidesgo</vt:lpstr>
      <vt:lpstr>Hotel Aggregator Analysis</vt:lpstr>
      <vt:lpstr>06</vt:lpstr>
      <vt:lpstr>01</vt:lpstr>
      <vt:lpstr>Distribution of Listings in Popular Neighborhood</vt:lpstr>
      <vt:lpstr>Distribution of Listings in Popular Host Neighborhood</vt:lpstr>
      <vt:lpstr>02</vt:lpstr>
      <vt:lpstr>PowerPoint 演示文稿</vt:lpstr>
      <vt:lpstr>Pricing Trends Highest in Average</vt:lpstr>
      <vt:lpstr>Pricing Trends Lowest in Average</vt:lpstr>
      <vt:lpstr>Peak Availability of Listings over Time </vt:lpstr>
      <vt:lpstr>Pricing Trends Highest Accomodation</vt:lpstr>
      <vt:lpstr>03</vt:lpstr>
      <vt:lpstr>PowerPoint 演示文稿</vt:lpstr>
      <vt:lpstr>Superhost &amp; Verfied</vt:lpstr>
      <vt:lpstr>Superhost &amp; Not Verfied</vt:lpstr>
      <vt:lpstr>Verfied but Not Superhost</vt:lpstr>
      <vt:lpstr>Not Verfied and Not Superhost</vt:lpstr>
      <vt:lpstr>04</vt:lpstr>
      <vt:lpstr>PowerPoint 演示文稿</vt:lpstr>
      <vt:lpstr>Listings Value with Highest Average Review Score Accurracy</vt:lpstr>
      <vt:lpstr>Listings Value with Highest Average Review Score Rating</vt:lpstr>
      <vt:lpstr>Listings Value with Highest Average Review Score for Cleanliness</vt:lpstr>
      <vt:lpstr>Listings Value with Highest Average Communnication Review Score </vt:lpstr>
      <vt:lpstr>Listings Value with Highest Average Location Review Score </vt:lpstr>
      <vt:lpstr>Listings Value with Lowest Average Communication Review Score </vt:lpstr>
      <vt:lpstr>Listings Value with Highest Average Location Review Score </vt:lpstr>
      <vt:lpstr>05</vt:lpstr>
      <vt:lpstr>PowerPoint 演示文稿</vt:lpstr>
      <vt:lpstr>Property Type with Highest Average Listings </vt:lpstr>
      <vt:lpstr>Property Type with Highest Average Monthly Review Ratings</vt:lpstr>
      <vt:lpstr>Room Type with Highest Average Listings </vt:lpstr>
      <vt:lpstr>Room Type with Highest Monthly Average Reviews </vt:lpstr>
      <vt:lpstr>06</vt:lpstr>
      <vt:lpstr>Useful Recommendations</vt:lpstr>
      <vt:lpstr>Useful Recommendations</vt:lpstr>
      <vt:lpstr>Useful Recommendations</vt:lpstr>
      <vt:lpstr>Useful Recommendations</vt:lpstr>
      <vt:lpstr>That’s All!</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Hotel Aggregator Analysis</dc:title>
  <dc:creator/>
  <cp:lastModifiedBy>DELL</cp:lastModifiedBy>
  <cp:revision>78</cp:revision>
  <dcterms:created xsi:type="dcterms:W3CDTF">2024-05-05T06:18:00Z</dcterms:created>
  <dcterms:modified xsi:type="dcterms:W3CDTF">2024-05-05T16:36:40Z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35BA1F6A544444838846ED49EAC798F5_12</vt:lpwstr>
  </property>
  <property fmtid="{D5CDD505-2E9C-101B-9397-08002B2CF9AE}" pid="3" name="KSOProductBuildVer">
    <vt:lpwstr>1033-12.2.0.13472</vt:lpwstr>
  </property>
</Properties>
</file>